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2" r:id="rId3"/>
    <p:sldMasterId id="2147483744" r:id="rId4"/>
    <p:sldMasterId id="2147483757" r:id="rId5"/>
    <p:sldMasterId id="2147483769" r:id="rId6"/>
    <p:sldMasterId id="2147483781" r:id="rId7"/>
    <p:sldMasterId id="2147483793" r:id="rId8"/>
    <p:sldMasterId id="2147483805" r:id="rId9"/>
  </p:sldMasterIdLst>
  <p:notesMasterIdLst>
    <p:notesMasterId r:id="rId45"/>
  </p:notesMasterIdLst>
  <p:handoutMasterIdLst>
    <p:handoutMasterId r:id="rId46"/>
  </p:handoutMasterIdLst>
  <p:sldIdLst>
    <p:sldId id="324" r:id="rId10"/>
    <p:sldId id="297" r:id="rId11"/>
    <p:sldId id="298" r:id="rId12"/>
    <p:sldId id="300" r:id="rId13"/>
    <p:sldId id="301" r:id="rId14"/>
    <p:sldId id="302" r:id="rId15"/>
    <p:sldId id="303" r:id="rId16"/>
    <p:sldId id="305" r:id="rId17"/>
    <p:sldId id="308" r:id="rId18"/>
    <p:sldId id="309" r:id="rId19"/>
    <p:sldId id="310" r:id="rId20"/>
    <p:sldId id="311" r:id="rId21"/>
    <p:sldId id="312" r:id="rId22"/>
    <p:sldId id="330" r:id="rId23"/>
    <p:sldId id="326" r:id="rId24"/>
    <p:sldId id="306" r:id="rId25"/>
    <p:sldId id="313" r:id="rId26"/>
    <p:sldId id="315" r:id="rId27"/>
    <p:sldId id="327" r:id="rId28"/>
    <p:sldId id="331" r:id="rId29"/>
    <p:sldId id="328" r:id="rId30"/>
    <p:sldId id="317" r:id="rId31"/>
    <p:sldId id="316" r:id="rId32"/>
    <p:sldId id="336" r:id="rId33"/>
    <p:sldId id="318" r:id="rId34"/>
    <p:sldId id="329" r:id="rId35"/>
    <p:sldId id="332" r:id="rId36"/>
    <p:sldId id="319" r:id="rId37"/>
    <p:sldId id="333" r:id="rId38"/>
    <p:sldId id="334" r:id="rId39"/>
    <p:sldId id="320" r:id="rId40"/>
    <p:sldId id="321" r:id="rId41"/>
    <p:sldId id="322" r:id="rId42"/>
    <p:sldId id="337" r:id="rId43"/>
    <p:sldId id="338"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04" y="-4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94CB2F60-46FF-4089-9665-DC6F3C0E1316}" type="datetimeFigureOut">
              <a:rPr lang="en-US" smtClean="0"/>
              <a:pPr/>
              <a:t>20/9/15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8D7D4376-495F-4D1B-A263-D0F7837FE575}" type="slidenum">
              <a:rPr lang="en-US" smtClean="0"/>
              <a:pPr/>
              <a:t>‹#›</a:t>
            </a:fld>
            <a:endParaRPr lang="en-US"/>
          </a:p>
        </p:txBody>
      </p:sp>
    </p:spTree>
    <p:extLst>
      <p:ext uri="{BB962C8B-B14F-4D97-AF65-F5344CB8AC3E}">
        <p14:creationId xmlns:p14="http://schemas.microsoft.com/office/powerpoint/2010/main" val="2885979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E08C28B-5BB0-3148-86EC-DB916F90D4EF}" type="datetimeFigureOut">
              <a:rPr lang="en-US" smtClean="0"/>
              <a:t>20/9/15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76657DC-E8C4-514F-952B-28EAD22BB340}" type="slidenum">
              <a:rPr lang="en-US" smtClean="0"/>
              <a:t>‹#›</a:t>
            </a:fld>
            <a:endParaRPr lang="en-US"/>
          </a:p>
        </p:txBody>
      </p:sp>
    </p:spTree>
    <p:extLst>
      <p:ext uri="{BB962C8B-B14F-4D97-AF65-F5344CB8AC3E}">
        <p14:creationId xmlns:p14="http://schemas.microsoft.com/office/powerpoint/2010/main" val="14076631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57066" indent="-291179" eaLnBrk="0" hangingPunct="0">
              <a:defRPr sz="2400">
                <a:solidFill>
                  <a:schemeClr val="tx1"/>
                </a:solidFill>
                <a:latin typeface="Times New Roman" charset="0"/>
                <a:ea typeface="ＭＳ Ｐゴシック" charset="0"/>
              </a:defRPr>
            </a:lvl2pPr>
            <a:lvl3pPr marL="1164717" indent="-232943" eaLnBrk="0" hangingPunct="0">
              <a:defRPr sz="2400">
                <a:solidFill>
                  <a:schemeClr val="tx1"/>
                </a:solidFill>
                <a:latin typeface="Times New Roman" charset="0"/>
                <a:ea typeface="ＭＳ Ｐゴシック" charset="0"/>
              </a:defRPr>
            </a:lvl3pPr>
            <a:lvl4pPr marL="1630604" indent="-232943" eaLnBrk="0" hangingPunct="0">
              <a:defRPr sz="2400">
                <a:solidFill>
                  <a:schemeClr val="tx1"/>
                </a:solidFill>
                <a:latin typeface="Times New Roman" charset="0"/>
                <a:ea typeface="ＭＳ Ｐゴシック" charset="0"/>
              </a:defRPr>
            </a:lvl4pPr>
            <a:lvl5pPr marL="2096491" indent="-232943" eaLnBrk="0" hangingPunct="0">
              <a:defRPr sz="2400">
                <a:solidFill>
                  <a:schemeClr val="tx1"/>
                </a:solidFill>
                <a:latin typeface="Times New Roman" charset="0"/>
                <a:ea typeface="ＭＳ Ｐゴシック" charset="0"/>
              </a:defRPr>
            </a:lvl5pPr>
            <a:lvl6pPr marL="2562377" indent="-232943" eaLnBrk="0" fontAlgn="base" hangingPunct="0">
              <a:spcBef>
                <a:spcPct val="0"/>
              </a:spcBef>
              <a:spcAft>
                <a:spcPct val="0"/>
              </a:spcAft>
              <a:defRPr sz="2400">
                <a:solidFill>
                  <a:schemeClr val="tx1"/>
                </a:solidFill>
                <a:latin typeface="Times New Roman" charset="0"/>
                <a:ea typeface="ＭＳ Ｐゴシック" charset="0"/>
              </a:defRPr>
            </a:lvl6pPr>
            <a:lvl7pPr marL="3028264" indent="-232943" eaLnBrk="0" fontAlgn="base" hangingPunct="0">
              <a:spcBef>
                <a:spcPct val="0"/>
              </a:spcBef>
              <a:spcAft>
                <a:spcPct val="0"/>
              </a:spcAft>
              <a:defRPr sz="2400">
                <a:solidFill>
                  <a:schemeClr val="tx1"/>
                </a:solidFill>
                <a:latin typeface="Times New Roman" charset="0"/>
                <a:ea typeface="ＭＳ Ｐゴシック" charset="0"/>
              </a:defRPr>
            </a:lvl7pPr>
            <a:lvl8pPr marL="3494151" indent="-232943" eaLnBrk="0" fontAlgn="base" hangingPunct="0">
              <a:spcBef>
                <a:spcPct val="0"/>
              </a:spcBef>
              <a:spcAft>
                <a:spcPct val="0"/>
              </a:spcAft>
              <a:defRPr sz="2400">
                <a:solidFill>
                  <a:schemeClr val="tx1"/>
                </a:solidFill>
                <a:latin typeface="Times New Roman" charset="0"/>
                <a:ea typeface="ＭＳ Ｐゴシック" charset="0"/>
              </a:defRPr>
            </a:lvl8pPr>
            <a:lvl9pPr marL="3960038" indent="-23294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56603796"/>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cstate="screen"/>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533400" y="2130425"/>
            <a:ext cx="79248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70866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solidFill>
                <a:srgbClr val="272776"/>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272776"/>
              </a:solidFill>
            </a:endParaRPr>
          </a:p>
        </p:txBody>
      </p:sp>
      <p:sp>
        <p:nvSpPr>
          <p:cNvPr id="3078" name="Rectangle 6"/>
          <p:cNvSpPr>
            <a:spLocks noGrp="1" noChangeArrowheads="1"/>
          </p:cNvSpPr>
          <p:nvPr>
            <p:ph type="sldNum" sz="quarter" idx="4"/>
          </p:nvPr>
        </p:nvSpPr>
        <p:spPr/>
        <p:txBody>
          <a:bodyPr/>
          <a:lstStyle>
            <a:lvl1pPr>
              <a:defRPr/>
            </a:lvl1pPr>
          </a:lstStyle>
          <a:p>
            <a:fld id="{4524D4F9-74DB-406B-A306-AAEAD1EA8C8A}" type="slidenum">
              <a:rPr lang="en-US">
                <a:solidFill>
                  <a:srgbClr val="272776"/>
                </a:solidFill>
              </a:rPr>
              <a:pPr/>
              <a:t>‹#›</a:t>
            </a:fld>
            <a:endParaRPr lang="en-US">
              <a:solidFill>
                <a:srgbClr val="272776"/>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7277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72776"/>
              </a:solidFill>
            </a:endParaRPr>
          </a:p>
        </p:txBody>
      </p:sp>
      <p:sp>
        <p:nvSpPr>
          <p:cNvPr id="6" name="Slide Number Placeholder 5"/>
          <p:cNvSpPr>
            <a:spLocks noGrp="1"/>
          </p:cNvSpPr>
          <p:nvPr>
            <p:ph type="sldNum" sz="quarter" idx="12"/>
          </p:nvPr>
        </p:nvSpPr>
        <p:spPr/>
        <p:txBody>
          <a:bodyPr/>
          <a:lstStyle>
            <a:lvl1pPr>
              <a:defRPr/>
            </a:lvl1pPr>
          </a:lstStyle>
          <a:p>
            <a:fld id="{0381803D-0372-4ADB-846B-C9AD4FFDEA9B}" type="slidenum">
              <a:rPr lang="en-US">
                <a:solidFill>
                  <a:srgbClr val="272776"/>
                </a:solidFill>
              </a:rPr>
              <a:pPr/>
              <a:t>‹#›</a:t>
            </a:fld>
            <a:endParaRPr lang="en-US">
              <a:solidFill>
                <a:srgbClr val="27277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27277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72776"/>
              </a:solidFill>
            </a:endParaRPr>
          </a:p>
        </p:txBody>
      </p:sp>
      <p:sp>
        <p:nvSpPr>
          <p:cNvPr id="6" name="Slide Number Placeholder 5"/>
          <p:cNvSpPr>
            <a:spLocks noGrp="1"/>
          </p:cNvSpPr>
          <p:nvPr>
            <p:ph type="sldNum" sz="quarter" idx="12"/>
          </p:nvPr>
        </p:nvSpPr>
        <p:spPr/>
        <p:txBody>
          <a:bodyPr/>
          <a:lstStyle>
            <a:lvl1pPr>
              <a:defRPr/>
            </a:lvl1pPr>
          </a:lstStyle>
          <a:p>
            <a:fld id="{29BBDE2C-77D9-4C1E-89EA-F7FD0EAE6A0B}" type="slidenum">
              <a:rPr lang="en-US">
                <a:solidFill>
                  <a:srgbClr val="272776"/>
                </a:solidFill>
              </a:rPr>
              <a:pPr/>
              <a:t>‹#›</a:t>
            </a:fld>
            <a:endParaRPr lang="en-US">
              <a:solidFill>
                <a:srgbClr val="272776"/>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27277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72776"/>
              </a:solidFill>
            </a:endParaRPr>
          </a:p>
        </p:txBody>
      </p:sp>
      <p:sp>
        <p:nvSpPr>
          <p:cNvPr id="7" name="Slide Number Placeholder 6"/>
          <p:cNvSpPr>
            <a:spLocks noGrp="1"/>
          </p:cNvSpPr>
          <p:nvPr>
            <p:ph type="sldNum" sz="quarter" idx="12"/>
          </p:nvPr>
        </p:nvSpPr>
        <p:spPr/>
        <p:txBody>
          <a:bodyPr/>
          <a:lstStyle>
            <a:lvl1pPr>
              <a:defRPr/>
            </a:lvl1pPr>
          </a:lstStyle>
          <a:p>
            <a:fld id="{7EE63EDF-DB42-4E97-8404-852846477718}" type="slidenum">
              <a:rPr lang="en-US">
                <a:solidFill>
                  <a:srgbClr val="272776"/>
                </a:solidFill>
              </a:rPr>
              <a:pPr/>
              <a:t>‹#›</a:t>
            </a:fld>
            <a:endParaRPr lang="en-US">
              <a:solidFill>
                <a:srgbClr val="27277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27277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272776"/>
              </a:solidFill>
            </a:endParaRPr>
          </a:p>
        </p:txBody>
      </p:sp>
      <p:sp>
        <p:nvSpPr>
          <p:cNvPr id="9" name="Slide Number Placeholder 8"/>
          <p:cNvSpPr>
            <a:spLocks noGrp="1"/>
          </p:cNvSpPr>
          <p:nvPr>
            <p:ph type="sldNum" sz="quarter" idx="12"/>
          </p:nvPr>
        </p:nvSpPr>
        <p:spPr/>
        <p:txBody>
          <a:bodyPr/>
          <a:lstStyle>
            <a:lvl1pPr>
              <a:defRPr/>
            </a:lvl1pPr>
          </a:lstStyle>
          <a:p>
            <a:fld id="{1A518B43-04B3-4E2D-BA4E-59D8B1E632CE}" type="slidenum">
              <a:rPr lang="en-US">
                <a:solidFill>
                  <a:srgbClr val="272776"/>
                </a:solidFill>
              </a:rPr>
              <a:pPr/>
              <a:t>‹#›</a:t>
            </a:fld>
            <a:endParaRPr lang="en-US">
              <a:solidFill>
                <a:srgbClr val="272776"/>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27277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272776"/>
              </a:solidFill>
            </a:endParaRPr>
          </a:p>
        </p:txBody>
      </p:sp>
      <p:sp>
        <p:nvSpPr>
          <p:cNvPr id="5" name="Slide Number Placeholder 4"/>
          <p:cNvSpPr>
            <a:spLocks noGrp="1"/>
          </p:cNvSpPr>
          <p:nvPr>
            <p:ph type="sldNum" sz="quarter" idx="12"/>
          </p:nvPr>
        </p:nvSpPr>
        <p:spPr/>
        <p:txBody>
          <a:bodyPr/>
          <a:lstStyle>
            <a:lvl1pPr>
              <a:defRPr/>
            </a:lvl1pPr>
          </a:lstStyle>
          <a:p>
            <a:fld id="{397C83F1-5858-4F95-90B5-699142061067}" type="slidenum">
              <a:rPr lang="en-US">
                <a:solidFill>
                  <a:srgbClr val="272776"/>
                </a:solidFill>
              </a:rPr>
              <a:pPr/>
              <a:t>‹#›</a:t>
            </a:fld>
            <a:endParaRPr lang="en-US">
              <a:solidFill>
                <a:srgbClr val="272776"/>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27277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272776"/>
              </a:solidFill>
            </a:endParaRPr>
          </a:p>
        </p:txBody>
      </p:sp>
      <p:sp>
        <p:nvSpPr>
          <p:cNvPr id="4" name="Slide Number Placeholder 3"/>
          <p:cNvSpPr>
            <a:spLocks noGrp="1"/>
          </p:cNvSpPr>
          <p:nvPr>
            <p:ph type="sldNum" sz="quarter" idx="12"/>
          </p:nvPr>
        </p:nvSpPr>
        <p:spPr/>
        <p:txBody>
          <a:bodyPr/>
          <a:lstStyle>
            <a:lvl1pPr>
              <a:defRPr/>
            </a:lvl1pPr>
          </a:lstStyle>
          <a:p>
            <a:fld id="{A695E684-D29F-4976-998D-6BBD17A30690}" type="slidenum">
              <a:rPr lang="en-US">
                <a:solidFill>
                  <a:srgbClr val="272776"/>
                </a:solidFill>
              </a:rPr>
              <a:pPr/>
              <a:t>‹#›</a:t>
            </a:fld>
            <a:endParaRPr lang="en-US">
              <a:solidFill>
                <a:srgbClr val="272776"/>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7277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72776"/>
              </a:solidFill>
            </a:endParaRPr>
          </a:p>
        </p:txBody>
      </p:sp>
      <p:sp>
        <p:nvSpPr>
          <p:cNvPr id="7" name="Slide Number Placeholder 6"/>
          <p:cNvSpPr>
            <a:spLocks noGrp="1"/>
          </p:cNvSpPr>
          <p:nvPr>
            <p:ph type="sldNum" sz="quarter" idx="12"/>
          </p:nvPr>
        </p:nvSpPr>
        <p:spPr/>
        <p:txBody>
          <a:bodyPr/>
          <a:lstStyle>
            <a:lvl1pPr>
              <a:defRPr/>
            </a:lvl1pPr>
          </a:lstStyle>
          <a:p>
            <a:fld id="{38A992D4-821B-4D2F-84F3-34489B1377C1}" type="slidenum">
              <a:rPr lang="en-US">
                <a:solidFill>
                  <a:srgbClr val="272776"/>
                </a:solidFill>
              </a:rPr>
              <a:pPr/>
              <a:t>‹#›</a:t>
            </a:fld>
            <a:endParaRPr lang="en-US">
              <a:solidFill>
                <a:srgbClr val="27277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7277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72776"/>
              </a:solidFill>
            </a:endParaRPr>
          </a:p>
        </p:txBody>
      </p:sp>
      <p:sp>
        <p:nvSpPr>
          <p:cNvPr id="7" name="Slide Number Placeholder 6"/>
          <p:cNvSpPr>
            <a:spLocks noGrp="1"/>
          </p:cNvSpPr>
          <p:nvPr>
            <p:ph type="sldNum" sz="quarter" idx="12"/>
          </p:nvPr>
        </p:nvSpPr>
        <p:spPr/>
        <p:txBody>
          <a:bodyPr/>
          <a:lstStyle>
            <a:lvl1pPr>
              <a:defRPr/>
            </a:lvl1pPr>
          </a:lstStyle>
          <a:p>
            <a:fld id="{B77D07D1-0C28-4C0C-979F-F63AB15EDAB9}" type="slidenum">
              <a:rPr lang="en-US">
                <a:solidFill>
                  <a:srgbClr val="272776"/>
                </a:solidFill>
              </a:rPr>
              <a:pPr/>
              <a:t>‹#›</a:t>
            </a:fld>
            <a:endParaRPr lang="en-US">
              <a:solidFill>
                <a:srgbClr val="272776"/>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7277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72776"/>
              </a:solidFill>
            </a:endParaRPr>
          </a:p>
        </p:txBody>
      </p:sp>
      <p:sp>
        <p:nvSpPr>
          <p:cNvPr id="6" name="Slide Number Placeholder 5"/>
          <p:cNvSpPr>
            <a:spLocks noGrp="1"/>
          </p:cNvSpPr>
          <p:nvPr>
            <p:ph type="sldNum" sz="quarter" idx="12"/>
          </p:nvPr>
        </p:nvSpPr>
        <p:spPr/>
        <p:txBody>
          <a:bodyPr/>
          <a:lstStyle>
            <a:lvl1pPr>
              <a:defRPr/>
            </a:lvl1pPr>
          </a:lstStyle>
          <a:p>
            <a:fld id="{3B2616E4-557C-441B-81CF-7129B771D399}" type="slidenum">
              <a:rPr lang="en-US">
                <a:solidFill>
                  <a:srgbClr val="272776"/>
                </a:solidFill>
              </a:rPr>
              <a:pPr/>
              <a:t>‹#›</a:t>
            </a:fld>
            <a:endParaRPr lang="en-US">
              <a:solidFill>
                <a:srgbClr val="272776"/>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7277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72776"/>
              </a:solidFill>
            </a:endParaRPr>
          </a:p>
        </p:txBody>
      </p:sp>
      <p:sp>
        <p:nvSpPr>
          <p:cNvPr id="6" name="Slide Number Placeholder 5"/>
          <p:cNvSpPr>
            <a:spLocks noGrp="1"/>
          </p:cNvSpPr>
          <p:nvPr>
            <p:ph type="sldNum" sz="quarter" idx="12"/>
          </p:nvPr>
        </p:nvSpPr>
        <p:spPr/>
        <p:txBody>
          <a:bodyPr/>
          <a:lstStyle>
            <a:lvl1pPr>
              <a:defRPr/>
            </a:lvl1pPr>
          </a:lstStyle>
          <a:p>
            <a:fld id="{438B093E-7BB2-4517-8030-B48E1C3DC4E7}" type="slidenum">
              <a:rPr lang="en-US">
                <a:solidFill>
                  <a:srgbClr val="272776"/>
                </a:solidFill>
              </a:rPr>
              <a:pPr/>
              <a:t>‹#›</a:t>
            </a:fld>
            <a:endParaRPr lang="en-US">
              <a:solidFill>
                <a:srgbClr val="272776"/>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lang="en-US" sz="4800" b="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stStyle>
          <a:p>
            <a:pPr lvl="0"/>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3" descr="1-01055_Template_Bar.png"/>
          <p:cNvPicPr>
            <a:picLocks noChangeAspect="1"/>
          </p:cNvPicPr>
          <p:nvPr userDrawn="1"/>
        </p:nvPicPr>
        <p:blipFill>
          <a:blip r:embed="rId2" cstate="print"/>
          <a:srcRect/>
          <a:stretch>
            <a:fillRect/>
          </a:stretch>
        </p:blipFill>
        <p:spPr bwMode="auto">
          <a:xfrm>
            <a:off x="-955675" y="1905000"/>
            <a:ext cx="10099675" cy="2281238"/>
          </a:xfrm>
          <a:prstGeom prst="rect">
            <a:avLst/>
          </a:prstGeom>
          <a:noFill/>
          <a:ln w="9525">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3" descr="1-01055_Template_Bar.png"/>
          <p:cNvPicPr>
            <a:picLocks noChangeAspect="1"/>
          </p:cNvPicPr>
          <p:nvPr userDrawn="1"/>
        </p:nvPicPr>
        <p:blipFill>
          <a:blip r:embed="rId2" cstate="print"/>
          <a:srcRect/>
          <a:stretch>
            <a:fillRect/>
          </a:stretch>
        </p:blipFill>
        <p:spPr bwMode="auto">
          <a:xfrm>
            <a:off x="-955675" y="1905000"/>
            <a:ext cx="10099675" cy="2281238"/>
          </a:xfrm>
          <a:prstGeom prst="rect">
            <a:avLst/>
          </a:prstGeom>
          <a:noFill/>
          <a:ln w="9525">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0" y="3962400"/>
            <a:ext cx="5638800" cy="1295400"/>
          </a:xfrm>
        </p:spPr>
        <p:txBody>
          <a:bodyPr/>
          <a:lstStyle>
            <a:lvl1pPr>
              <a:lnSpc>
                <a:spcPct val="80000"/>
              </a:lnSpc>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514600" y="5486400"/>
            <a:ext cx="5638800" cy="609600"/>
          </a:xfrm>
        </p:spPr>
        <p:txBody>
          <a:bodyPr/>
          <a:lstStyle>
            <a:lvl1pPr marL="0" indent="0">
              <a:buFontTx/>
              <a:buNone/>
              <a:defRPr sz="2800"/>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en-US">
              <a:solidFill>
                <a:srgbClr val="1C1C1C"/>
              </a:solidFill>
            </a:endParaRPr>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a:solidFill>
                <a:srgbClr val="1C1C1C"/>
              </a:solidFill>
            </a:endParaRPr>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989BBE6B-5F5B-48C7-AB85-17F793AFA5B5}"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1C1C1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C1C1C"/>
              </a:solidFill>
            </a:endParaRPr>
          </a:p>
        </p:txBody>
      </p:sp>
      <p:sp>
        <p:nvSpPr>
          <p:cNvPr id="6" name="Slide Number Placeholder 5"/>
          <p:cNvSpPr>
            <a:spLocks noGrp="1"/>
          </p:cNvSpPr>
          <p:nvPr>
            <p:ph type="sldNum" sz="quarter" idx="12"/>
          </p:nvPr>
        </p:nvSpPr>
        <p:spPr/>
        <p:txBody>
          <a:bodyPr/>
          <a:lstStyle>
            <a:lvl1pPr>
              <a:defRPr/>
            </a:lvl1pPr>
          </a:lstStyle>
          <a:p>
            <a:fld id="{86C8D664-E547-40EC-9AAA-2A8A5B07706C}"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1C1C1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C1C1C"/>
              </a:solidFill>
            </a:endParaRPr>
          </a:p>
        </p:txBody>
      </p:sp>
      <p:sp>
        <p:nvSpPr>
          <p:cNvPr id="6" name="Slide Number Placeholder 5"/>
          <p:cNvSpPr>
            <a:spLocks noGrp="1"/>
          </p:cNvSpPr>
          <p:nvPr>
            <p:ph type="sldNum" sz="quarter" idx="12"/>
          </p:nvPr>
        </p:nvSpPr>
        <p:spPr/>
        <p:txBody>
          <a:bodyPr/>
          <a:lstStyle>
            <a:lvl1pPr>
              <a:defRPr/>
            </a:lvl1pPr>
          </a:lstStyle>
          <a:p>
            <a:fld id="{C97CA637-47F5-4C83-83D3-0813E3CB1AB9}"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1C1C1C"/>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C1C1C"/>
              </a:solidFill>
            </a:endParaRPr>
          </a:p>
        </p:txBody>
      </p:sp>
      <p:sp>
        <p:nvSpPr>
          <p:cNvPr id="7" name="Slide Number Placeholder 6"/>
          <p:cNvSpPr>
            <a:spLocks noGrp="1"/>
          </p:cNvSpPr>
          <p:nvPr>
            <p:ph type="sldNum" sz="quarter" idx="12"/>
          </p:nvPr>
        </p:nvSpPr>
        <p:spPr/>
        <p:txBody>
          <a:bodyPr/>
          <a:lstStyle>
            <a:lvl1pPr>
              <a:defRPr/>
            </a:lvl1pPr>
          </a:lstStyle>
          <a:p>
            <a:fld id="{75E64185-6E3C-465B-92C9-2275981150A8}"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1C1C1C"/>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1C1C1C"/>
              </a:solidFill>
            </a:endParaRPr>
          </a:p>
        </p:txBody>
      </p:sp>
      <p:sp>
        <p:nvSpPr>
          <p:cNvPr id="9" name="Slide Number Placeholder 8"/>
          <p:cNvSpPr>
            <a:spLocks noGrp="1"/>
          </p:cNvSpPr>
          <p:nvPr>
            <p:ph type="sldNum" sz="quarter" idx="12"/>
          </p:nvPr>
        </p:nvSpPr>
        <p:spPr/>
        <p:txBody>
          <a:bodyPr/>
          <a:lstStyle>
            <a:lvl1pPr>
              <a:defRPr/>
            </a:lvl1pPr>
          </a:lstStyle>
          <a:p>
            <a:fld id="{1DD6A5A5-E851-4065-9956-6043C0A16CB9}"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1C1C1C"/>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1C1C1C"/>
              </a:solidFill>
            </a:endParaRPr>
          </a:p>
        </p:txBody>
      </p:sp>
      <p:sp>
        <p:nvSpPr>
          <p:cNvPr id="5" name="Slide Number Placeholder 4"/>
          <p:cNvSpPr>
            <a:spLocks noGrp="1"/>
          </p:cNvSpPr>
          <p:nvPr>
            <p:ph type="sldNum" sz="quarter" idx="12"/>
          </p:nvPr>
        </p:nvSpPr>
        <p:spPr/>
        <p:txBody>
          <a:bodyPr/>
          <a:lstStyle>
            <a:lvl1pPr>
              <a:defRPr/>
            </a:lvl1pPr>
          </a:lstStyle>
          <a:p>
            <a:fld id="{950A2888-0DB0-4B6B-B3BB-6A5A97BF62F7}"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1C1C1C"/>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1C1C1C"/>
              </a:solidFill>
            </a:endParaRPr>
          </a:p>
        </p:txBody>
      </p:sp>
      <p:sp>
        <p:nvSpPr>
          <p:cNvPr id="4" name="Slide Number Placeholder 3"/>
          <p:cNvSpPr>
            <a:spLocks noGrp="1"/>
          </p:cNvSpPr>
          <p:nvPr>
            <p:ph type="sldNum" sz="quarter" idx="12"/>
          </p:nvPr>
        </p:nvSpPr>
        <p:spPr/>
        <p:txBody>
          <a:bodyPr/>
          <a:lstStyle>
            <a:lvl1pPr>
              <a:defRPr/>
            </a:lvl1pPr>
          </a:lstStyle>
          <a:p>
            <a:fld id="{9A5F1F14-AD59-4AE8-9B8B-E187CB304D56}"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1C1C1C"/>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C1C1C"/>
              </a:solidFill>
            </a:endParaRPr>
          </a:p>
        </p:txBody>
      </p:sp>
      <p:sp>
        <p:nvSpPr>
          <p:cNvPr id="7" name="Slide Number Placeholder 6"/>
          <p:cNvSpPr>
            <a:spLocks noGrp="1"/>
          </p:cNvSpPr>
          <p:nvPr>
            <p:ph type="sldNum" sz="quarter" idx="12"/>
          </p:nvPr>
        </p:nvSpPr>
        <p:spPr/>
        <p:txBody>
          <a:bodyPr/>
          <a:lstStyle>
            <a:lvl1pPr>
              <a:defRPr/>
            </a:lvl1pPr>
          </a:lstStyle>
          <a:p>
            <a:fld id="{AE9238F3-5E50-4E07-818E-6034CA477200}"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1C1C1C"/>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C1C1C"/>
              </a:solidFill>
            </a:endParaRPr>
          </a:p>
        </p:txBody>
      </p:sp>
      <p:sp>
        <p:nvSpPr>
          <p:cNvPr id="7" name="Slide Number Placeholder 6"/>
          <p:cNvSpPr>
            <a:spLocks noGrp="1"/>
          </p:cNvSpPr>
          <p:nvPr>
            <p:ph type="sldNum" sz="quarter" idx="12"/>
          </p:nvPr>
        </p:nvSpPr>
        <p:spPr/>
        <p:txBody>
          <a:bodyPr/>
          <a:lstStyle>
            <a:lvl1pPr>
              <a:defRPr/>
            </a:lvl1pPr>
          </a:lstStyle>
          <a:p>
            <a:fld id="{1E16834C-2B2C-43D0-B4F2-F57EFF300C32}"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1C1C1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C1C1C"/>
              </a:solidFill>
            </a:endParaRPr>
          </a:p>
        </p:txBody>
      </p:sp>
      <p:sp>
        <p:nvSpPr>
          <p:cNvPr id="6" name="Slide Number Placeholder 5"/>
          <p:cNvSpPr>
            <a:spLocks noGrp="1"/>
          </p:cNvSpPr>
          <p:nvPr>
            <p:ph type="sldNum" sz="quarter" idx="12"/>
          </p:nvPr>
        </p:nvSpPr>
        <p:spPr/>
        <p:txBody>
          <a:bodyPr/>
          <a:lstStyle>
            <a:lvl1pPr>
              <a:defRPr/>
            </a:lvl1pPr>
          </a:lstStyle>
          <a:p>
            <a:fld id="{820B4213-E6DA-43AD-B48D-C28242D7A50F}"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90488"/>
            <a:ext cx="203835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596265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1C1C1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C1C1C"/>
              </a:solidFill>
            </a:endParaRPr>
          </a:p>
        </p:txBody>
      </p:sp>
      <p:sp>
        <p:nvSpPr>
          <p:cNvPr id="6" name="Slide Number Placeholder 5"/>
          <p:cNvSpPr>
            <a:spLocks noGrp="1"/>
          </p:cNvSpPr>
          <p:nvPr>
            <p:ph type="sldNum" sz="quarter" idx="12"/>
          </p:nvPr>
        </p:nvSpPr>
        <p:spPr/>
        <p:txBody>
          <a:bodyPr/>
          <a:lstStyle>
            <a:lvl1pPr>
              <a:defRPr/>
            </a:lvl1pPr>
          </a:lstStyle>
          <a:p>
            <a:fld id="{58EFF165-A5D2-4DC0-91BC-54BACC6750BF}"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50488439"/>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61848995"/>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04553371"/>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52051190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8862805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3610213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099205991"/>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314888444"/>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111420352"/>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89896129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4" Type="http://schemas.openxmlformats.org/officeDocument/2006/relationships/image" Target="../media/image3.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7.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screen"/>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272776"/>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272776"/>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DC58570-D7EE-425E-BF5D-816D86A88656}" type="slidenum">
              <a:rPr lang="en-US" smtClean="0">
                <a:solidFill>
                  <a:srgbClr val="272776"/>
                </a:solidFill>
              </a:rPr>
              <a:pPr fontAlgn="base">
                <a:spcBef>
                  <a:spcPct val="0"/>
                </a:spcBef>
                <a:spcAft>
                  <a:spcPct val="0"/>
                </a:spcAft>
              </a:pPr>
              <a:t>‹#›</a:t>
            </a:fld>
            <a:endParaRPr lang="en-US" smtClean="0">
              <a:solidFill>
                <a:srgbClr val="27277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entury Gothic" pitchFamily="34" charset="0"/>
        </a:defRPr>
      </a:lvl2pPr>
      <a:lvl3pPr algn="ctr" rtl="0" eaLnBrk="1" fontAlgn="base" hangingPunct="1">
        <a:spcBef>
          <a:spcPct val="0"/>
        </a:spcBef>
        <a:spcAft>
          <a:spcPct val="0"/>
        </a:spcAft>
        <a:defRPr sz="4400">
          <a:solidFill>
            <a:schemeClr val="tx2"/>
          </a:solidFill>
          <a:latin typeface="Century Gothic" pitchFamily="34" charset="0"/>
        </a:defRPr>
      </a:lvl3pPr>
      <a:lvl4pPr algn="ctr" rtl="0" eaLnBrk="1" fontAlgn="base" hangingPunct="1">
        <a:spcBef>
          <a:spcPct val="0"/>
        </a:spcBef>
        <a:spcAft>
          <a:spcPct val="0"/>
        </a:spcAft>
        <a:defRPr sz="4400">
          <a:solidFill>
            <a:schemeClr val="tx2"/>
          </a:solidFill>
          <a:latin typeface="Century Gothic" pitchFamily="34" charset="0"/>
        </a:defRPr>
      </a:lvl4pPr>
      <a:lvl5pPr algn="ctr" rtl="0" eaLnBrk="1" fontAlgn="base" hangingPunct="1">
        <a:spcBef>
          <a:spcPct val="0"/>
        </a:spcBef>
        <a:spcAft>
          <a:spcPct val="0"/>
        </a:spcAft>
        <a:defRPr sz="4400">
          <a:solidFill>
            <a:schemeClr val="tx2"/>
          </a:solidFill>
          <a:latin typeface="Century Gothic" pitchFamily="34" charset="0"/>
        </a:defRPr>
      </a:lvl5pPr>
      <a:lvl6pPr marL="457200" algn="ctr" rtl="0" eaLnBrk="1" fontAlgn="base" hangingPunct="1">
        <a:spcBef>
          <a:spcPct val="0"/>
        </a:spcBef>
        <a:spcAft>
          <a:spcPct val="0"/>
        </a:spcAft>
        <a:defRPr sz="4400">
          <a:solidFill>
            <a:schemeClr val="tx2"/>
          </a:solidFill>
          <a:latin typeface="Century Gothic" pitchFamily="34" charset="0"/>
        </a:defRPr>
      </a:lvl6pPr>
      <a:lvl7pPr marL="914400" algn="ctr" rtl="0" eaLnBrk="1" fontAlgn="base" hangingPunct="1">
        <a:spcBef>
          <a:spcPct val="0"/>
        </a:spcBef>
        <a:spcAft>
          <a:spcPct val="0"/>
        </a:spcAft>
        <a:defRPr sz="4400">
          <a:solidFill>
            <a:schemeClr val="tx2"/>
          </a:solidFill>
          <a:latin typeface="Century Gothic" pitchFamily="34" charset="0"/>
        </a:defRPr>
      </a:lvl7pPr>
      <a:lvl8pPr marL="1371600" algn="ctr" rtl="0" eaLnBrk="1" fontAlgn="base" hangingPunct="1">
        <a:spcBef>
          <a:spcPct val="0"/>
        </a:spcBef>
        <a:spcAft>
          <a:spcPct val="0"/>
        </a:spcAft>
        <a:defRPr sz="4400">
          <a:solidFill>
            <a:schemeClr val="tx2"/>
          </a:solidFill>
          <a:latin typeface="Century Gothic" pitchFamily="34" charset="0"/>
        </a:defRPr>
      </a:lvl8pPr>
      <a:lvl9pPr marL="1828800" algn="ctr" rtl="0" eaLnBrk="1" fontAlgn="base" hangingPunct="1">
        <a:spcBef>
          <a:spcPct val="0"/>
        </a:spcBef>
        <a:spcAft>
          <a:spcPct val="0"/>
        </a:spcAft>
        <a:defRPr sz="44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xmlns:p14="http://schemas.microsoft.com/office/powerpoint/2010/main"/>
  <p:txStyles>
    <p:titleStyle>
      <a:lvl1pPr algn="l" defTabSz="912813" rtl="0" eaLnBrk="0" fontAlgn="base" hangingPunct="0">
        <a:lnSpc>
          <a:spcPct val="90000"/>
        </a:lnSpc>
        <a:spcBef>
          <a:spcPct val="0"/>
        </a:spcBef>
        <a:spcAft>
          <a:spcPct val="0"/>
        </a:spcAft>
        <a:defRPr lang="en-US" sz="4800" kern="1200"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90488"/>
            <a:ext cx="6019800" cy="1190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153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19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pPr>
            <a:endParaRPr lang="en-US">
              <a:solidFill>
                <a:srgbClr val="1C1C1C"/>
              </a:solidFill>
            </a:endParaRPr>
          </a:p>
        </p:txBody>
      </p:sp>
      <p:sp>
        <p:nvSpPr>
          <p:cNvPr id="1029" name="Rectangle 5"/>
          <p:cNvSpPr>
            <a:spLocks noGrp="1" noChangeArrowheads="1"/>
          </p:cNvSpPr>
          <p:nvPr>
            <p:ph type="ftr" sz="quarter" idx="3"/>
          </p:nvPr>
        </p:nvSpPr>
        <p:spPr bwMode="auto">
          <a:xfrm>
            <a:off x="4267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pPr>
            <a:endParaRPr lang="en-US">
              <a:solidFill>
                <a:srgbClr val="1C1C1C"/>
              </a:solidFill>
            </a:endParaRPr>
          </a:p>
        </p:txBody>
      </p:sp>
      <p:sp>
        <p:nvSpPr>
          <p:cNvPr id="1030" name="Rectangle 6"/>
          <p:cNvSpPr>
            <a:spLocks noGrp="1" noChangeArrowheads="1"/>
          </p:cNvSpPr>
          <p:nvPr>
            <p:ph type="sldNum" sz="quarter" idx="4"/>
          </p:nvPr>
        </p:nvSpPr>
        <p:spPr bwMode="auto">
          <a:xfrm>
            <a:off x="73152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pPr>
            <a:fld id="{B7A65456-021B-4F48-A90F-8F8F4DA3F76A}" type="slidenum">
              <a:rPr lang="en-US">
                <a:solidFill>
                  <a:srgbClr val="1C1C1C"/>
                </a:solidFill>
              </a:rPr>
              <a:pPr fontAlgn="base">
                <a:spcBef>
                  <a:spcPct val="0"/>
                </a:spcBef>
                <a:spcAft>
                  <a:spcPct val="0"/>
                </a:spcAft>
              </a:pPr>
              <a:t>‹#›</a:t>
            </a:fld>
            <a:endParaRPr lang="en-US">
              <a:solidFill>
                <a:srgbClr val="1C1C1C"/>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Black" pitchFamily="34" charset="0"/>
        </a:defRPr>
      </a:lvl2pPr>
      <a:lvl3pPr algn="l" rtl="0" eaLnBrk="1" fontAlgn="base" hangingPunct="1">
        <a:spcBef>
          <a:spcPct val="0"/>
        </a:spcBef>
        <a:spcAft>
          <a:spcPct val="0"/>
        </a:spcAft>
        <a:defRPr sz="3600">
          <a:solidFill>
            <a:schemeClr val="tx2"/>
          </a:solidFill>
          <a:latin typeface="Arial Black" pitchFamily="34" charset="0"/>
        </a:defRPr>
      </a:lvl3pPr>
      <a:lvl4pPr algn="l" rtl="0" eaLnBrk="1" fontAlgn="base" hangingPunct="1">
        <a:spcBef>
          <a:spcPct val="0"/>
        </a:spcBef>
        <a:spcAft>
          <a:spcPct val="0"/>
        </a:spcAft>
        <a:defRPr sz="3600">
          <a:solidFill>
            <a:schemeClr val="tx2"/>
          </a:solidFill>
          <a:latin typeface="Arial Black" pitchFamily="34" charset="0"/>
        </a:defRPr>
      </a:lvl4pPr>
      <a:lvl5pPr algn="l" rtl="0" eaLnBrk="1" fontAlgn="base" hangingPunct="1">
        <a:spcBef>
          <a:spcPct val="0"/>
        </a:spcBef>
        <a:spcAft>
          <a:spcPct val="0"/>
        </a:spcAft>
        <a:defRPr sz="3600">
          <a:solidFill>
            <a:schemeClr val="tx2"/>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20/9/15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057330689"/>
      </p:ext>
    </p:extLst>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gif"/><Relationship Id="rId1" Type="http://schemas.openxmlformats.org/officeDocument/2006/relationships/slideLayout" Target="../slideLayouts/slideLayout84.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gif"/><Relationship Id="rId3"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sz="7200" b="1" dirty="0" smtClean="0">
                <a:latin typeface="Calibri" pitchFamily="34" charset="0"/>
              </a:rPr>
              <a:t>What is your call?</a:t>
            </a:r>
            <a:endParaRPr lang="en-US" sz="7200" b="1" dirty="0">
              <a:latin typeface="Calibri" pitchFamily="34" charset="0"/>
            </a:endParaRPr>
          </a:p>
        </p:txBody>
      </p:sp>
      <p:sp>
        <p:nvSpPr>
          <p:cNvPr id="10" name="Subtitle 9"/>
          <p:cNvSpPr>
            <a:spLocks noGrp="1"/>
          </p:cNvSpPr>
          <p:nvPr>
            <p:ph type="subTitle" idx="1"/>
          </p:nvPr>
        </p:nvSpPr>
        <p:spPr/>
        <p:txBody>
          <a:bodyPr/>
          <a:lstStyle/>
          <a:p>
            <a:r>
              <a:rPr lang="en-US" sz="4400" b="1" dirty="0" smtClean="0">
                <a:latin typeface="Calibri" pitchFamily="34" charset="0"/>
              </a:rPr>
              <a:t>Mark 3:1-19</a:t>
            </a:r>
            <a:endParaRPr lang="en-US" sz="4400" b="1" dirty="0">
              <a:latin typeface="Calibri" pitchFamily="34" charset="0"/>
            </a:endParaRPr>
          </a:p>
        </p:txBody>
      </p:sp>
      <p:sp>
        <p:nvSpPr>
          <p:cNvPr id="4" name="Rectangle 3"/>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smtClean="0">
                <a:solidFill>
                  <a:srgbClr val="FFFFFF"/>
                </a:solidFill>
                <a:effectLst>
                  <a:outerShdw blurRad="38100" dist="38100" dir="2700000" algn="tl">
                    <a:srgbClr val="000000"/>
                  </a:outerShdw>
                </a:effectLst>
                <a:latin typeface="Arial"/>
                <a:cs typeface="Arial"/>
              </a:rPr>
              <a:t>Preached for Dr</a:t>
            </a:r>
            <a:r>
              <a:rPr lang="en-US" sz="2000" b="1" kern="0" dirty="0">
                <a:solidFill>
                  <a:srgbClr val="FFFFFF"/>
                </a:solidFill>
                <a:effectLst>
                  <a:outerShdw blurRad="38100" dist="38100" dir="2700000" algn="tl">
                    <a:srgbClr val="000000"/>
                  </a:outerShdw>
                </a:effectLst>
                <a:latin typeface="Arial"/>
                <a:cs typeface="Arial"/>
              </a:rPr>
              <a:t>.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www.biblestudydownloads.com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(1) Jesus</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4953000"/>
          </a:xfrm>
        </p:spPr>
        <p:txBody>
          <a:bodyPr/>
          <a:lstStyle/>
          <a:p>
            <a:pPr marL="0" indent="0">
              <a:spcBef>
                <a:spcPts val="0"/>
              </a:spcBef>
              <a:buNone/>
            </a:pPr>
            <a:r>
              <a:rPr lang="en-US" sz="2400" dirty="0" smtClean="0">
                <a:latin typeface="Tahoma" pitchFamily="34" charset="0"/>
                <a:ea typeface="Tahoma" pitchFamily="34" charset="0"/>
                <a:cs typeface="Tahoma" pitchFamily="34" charset="0"/>
              </a:rPr>
              <a:t>Again he entered the synagogue, and a man was there with a withered hand. And they watched Jesus, to see whether he would heal him on the Sabbath, so that they might accuse him. </a:t>
            </a:r>
            <a:br>
              <a:rPr lang="en-US" sz="2400" dirty="0" smtClean="0">
                <a:latin typeface="Tahoma" pitchFamily="34" charset="0"/>
                <a:ea typeface="Tahoma" pitchFamily="34" charset="0"/>
                <a:cs typeface="Tahoma" pitchFamily="34" charset="0"/>
              </a:rPr>
            </a:br>
            <a:r>
              <a:rPr lang="en-US" sz="2400" b="1" dirty="0" smtClean="0">
                <a:latin typeface="Tahoma" pitchFamily="34" charset="0"/>
                <a:ea typeface="Tahoma" pitchFamily="34" charset="0"/>
                <a:cs typeface="Tahoma" pitchFamily="34" charset="0"/>
              </a:rPr>
              <a:t>And he said to the man</a:t>
            </a:r>
            <a:r>
              <a:rPr lang="en-US" sz="2400" dirty="0" smtClean="0">
                <a:latin typeface="Tahoma" pitchFamily="34" charset="0"/>
                <a:ea typeface="Tahoma" pitchFamily="34" charset="0"/>
                <a:cs typeface="Tahoma" pitchFamily="34" charset="0"/>
              </a:rPr>
              <a:t> with the withered hand, "Come here.“ </a:t>
            </a:r>
            <a:r>
              <a:rPr lang="en-US" sz="2400" b="1" dirty="0" smtClean="0">
                <a:latin typeface="Tahoma" pitchFamily="34" charset="0"/>
                <a:ea typeface="Tahoma" pitchFamily="34" charset="0"/>
                <a:cs typeface="Tahoma" pitchFamily="34" charset="0"/>
              </a:rPr>
              <a:t>And he said to them</a:t>
            </a:r>
            <a:r>
              <a:rPr lang="en-US" sz="2400" dirty="0" smtClean="0">
                <a:latin typeface="Tahoma" pitchFamily="34" charset="0"/>
                <a:ea typeface="Tahoma" pitchFamily="34" charset="0"/>
                <a:cs typeface="Tahoma" pitchFamily="34" charset="0"/>
              </a:rPr>
              <a:t>, "Is it lawful on the Sabbath to do good or to do harm, to save life or to kill?"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But they were silent. </a:t>
            </a:r>
            <a:r>
              <a:rPr lang="en-US" sz="2400" b="1" dirty="0" smtClean="0">
                <a:latin typeface="Tahoma" pitchFamily="34" charset="0"/>
                <a:ea typeface="Tahoma" pitchFamily="34" charset="0"/>
                <a:cs typeface="Tahoma" pitchFamily="34" charset="0"/>
              </a:rPr>
              <a:t>And he looked around at them </a:t>
            </a:r>
            <a:r>
              <a:rPr lang="en-US" sz="2400" dirty="0" smtClean="0">
                <a:latin typeface="Tahoma" pitchFamily="34" charset="0"/>
                <a:ea typeface="Tahoma" pitchFamily="34" charset="0"/>
                <a:cs typeface="Tahoma" pitchFamily="34" charset="0"/>
              </a:rPr>
              <a:t>with anger, </a:t>
            </a:r>
            <a:r>
              <a:rPr lang="en-US" sz="2400" b="1" dirty="0" smtClean="0">
                <a:latin typeface="Tahoma" pitchFamily="34" charset="0"/>
                <a:ea typeface="Tahoma" pitchFamily="34" charset="0"/>
                <a:cs typeface="Tahoma" pitchFamily="34" charset="0"/>
              </a:rPr>
              <a:t>grieved</a:t>
            </a:r>
            <a:r>
              <a:rPr lang="en-US" sz="2400" dirty="0" smtClean="0">
                <a:latin typeface="Tahoma" pitchFamily="34" charset="0"/>
                <a:ea typeface="Tahoma" pitchFamily="34" charset="0"/>
                <a:cs typeface="Tahoma" pitchFamily="34" charset="0"/>
              </a:rPr>
              <a:t> at their hardness of heart, and </a:t>
            </a:r>
            <a:r>
              <a:rPr lang="en-US" sz="2400" b="1" dirty="0" smtClean="0">
                <a:latin typeface="Tahoma" pitchFamily="34" charset="0"/>
                <a:ea typeface="Tahoma" pitchFamily="34" charset="0"/>
                <a:cs typeface="Tahoma" pitchFamily="34" charset="0"/>
              </a:rPr>
              <a:t>said to the man</a:t>
            </a:r>
            <a:r>
              <a:rPr lang="en-US" sz="2400" dirty="0" smtClean="0">
                <a:latin typeface="Tahoma" pitchFamily="34" charset="0"/>
                <a:ea typeface="Tahoma" pitchFamily="34" charset="0"/>
                <a:cs typeface="Tahoma" pitchFamily="34" charset="0"/>
              </a:rPr>
              <a:t>, "Stretch out your hand." He stretched it out, and his hand was restored.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The Pharisees went out and immediately held counsel with the </a:t>
            </a:r>
            <a:r>
              <a:rPr lang="en-US" sz="2400" dirty="0" err="1" smtClean="0">
                <a:latin typeface="Tahoma" pitchFamily="34" charset="0"/>
                <a:ea typeface="Tahoma" pitchFamily="34" charset="0"/>
                <a:cs typeface="Tahoma" pitchFamily="34" charset="0"/>
              </a:rPr>
              <a:t>Herodians</a:t>
            </a:r>
            <a:r>
              <a:rPr lang="en-US" sz="2400" dirty="0" smtClean="0">
                <a:latin typeface="Tahoma" pitchFamily="34" charset="0"/>
                <a:ea typeface="Tahoma" pitchFamily="34" charset="0"/>
                <a:cs typeface="Tahoma" pitchFamily="34" charset="0"/>
              </a:rPr>
              <a:t> against him, how to destroy him.</a:t>
            </a:r>
          </a:p>
          <a:p>
            <a:pPr>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(2) The sick man</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4953000"/>
          </a:xfrm>
        </p:spPr>
        <p:txBody>
          <a:bodyPr/>
          <a:lstStyle/>
          <a:p>
            <a:pPr marL="0" indent="0">
              <a:spcBef>
                <a:spcPts val="0"/>
              </a:spcBef>
              <a:buNone/>
            </a:pPr>
            <a:r>
              <a:rPr lang="en-US" sz="2400" dirty="0" smtClean="0">
                <a:latin typeface="Tahoma" pitchFamily="34" charset="0"/>
                <a:ea typeface="Tahoma" pitchFamily="34" charset="0"/>
                <a:cs typeface="Tahoma" pitchFamily="34" charset="0"/>
              </a:rPr>
              <a:t>Again he entered the synagogue, and </a:t>
            </a:r>
            <a:r>
              <a:rPr lang="en-US" sz="2400" b="1" dirty="0" smtClean="0">
                <a:latin typeface="Tahoma" pitchFamily="34" charset="0"/>
                <a:ea typeface="Tahoma" pitchFamily="34" charset="0"/>
                <a:cs typeface="Tahoma" pitchFamily="34" charset="0"/>
              </a:rPr>
              <a:t>a man was there with a withered hand</a:t>
            </a:r>
            <a:r>
              <a:rPr lang="en-US" sz="2400" dirty="0" smtClean="0">
                <a:latin typeface="Tahoma" pitchFamily="34" charset="0"/>
                <a:ea typeface="Tahoma" pitchFamily="34" charset="0"/>
                <a:cs typeface="Tahoma" pitchFamily="34" charset="0"/>
              </a:rPr>
              <a:t>. And they watched Jesus, to see whether he would heal him on the Sabbath, so that they might accuse him.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And he said to the man with the withered hand, "Come here.“ And he said to them, "Is it lawful on the Sabbath to do good or to do harm, to save life or to kill?"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But they were silent. And he looked around at them with anger, grieved at their hardness of heart, and said to the man, "Stretch out your hand." He stretched it out</a:t>
            </a:r>
            <a:r>
              <a:rPr lang="en-US" sz="2400" b="1" dirty="0" smtClean="0">
                <a:latin typeface="Tahoma" pitchFamily="34" charset="0"/>
                <a:ea typeface="Tahoma" pitchFamily="34" charset="0"/>
                <a:cs typeface="Tahoma" pitchFamily="34" charset="0"/>
              </a:rPr>
              <a:t>, and his hand was restored.</a:t>
            </a:r>
            <a:r>
              <a:rPr lang="en-US" sz="2400" dirty="0" smtClean="0">
                <a:latin typeface="Tahoma" pitchFamily="34" charset="0"/>
                <a:ea typeface="Tahoma" pitchFamily="34" charset="0"/>
                <a:cs typeface="Tahoma" pitchFamily="34" charset="0"/>
              </a:rPr>
              <a:t>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The Pharisees went out and immediately held counsel with the </a:t>
            </a:r>
            <a:r>
              <a:rPr lang="en-US" sz="2400" dirty="0" err="1" smtClean="0">
                <a:latin typeface="Tahoma" pitchFamily="34" charset="0"/>
                <a:ea typeface="Tahoma" pitchFamily="34" charset="0"/>
                <a:cs typeface="Tahoma" pitchFamily="34" charset="0"/>
              </a:rPr>
              <a:t>Herodians</a:t>
            </a:r>
            <a:r>
              <a:rPr lang="en-US" sz="2400" dirty="0" smtClean="0">
                <a:latin typeface="Tahoma" pitchFamily="34" charset="0"/>
                <a:ea typeface="Tahoma" pitchFamily="34" charset="0"/>
                <a:cs typeface="Tahoma" pitchFamily="34" charset="0"/>
              </a:rPr>
              <a:t> against him, how to destroy him.</a:t>
            </a:r>
          </a:p>
          <a:p>
            <a:pPr>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(3) The Pharisees &amp; Co.</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4953000"/>
          </a:xfrm>
        </p:spPr>
        <p:txBody>
          <a:bodyPr/>
          <a:lstStyle/>
          <a:p>
            <a:pPr marL="0" indent="0">
              <a:spcBef>
                <a:spcPts val="0"/>
              </a:spcBef>
              <a:buNone/>
            </a:pPr>
            <a:r>
              <a:rPr lang="en-US" sz="2400" dirty="0" smtClean="0">
                <a:latin typeface="Tahoma" pitchFamily="34" charset="0"/>
                <a:ea typeface="Tahoma" pitchFamily="34" charset="0"/>
                <a:cs typeface="Tahoma" pitchFamily="34" charset="0"/>
              </a:rPr>
              <a:t>Again he entered the synagogue, and a man was there with a withered hand. </a:t>
            </a:r>
            <a:r>
              <a:rPr lang="en-US" sz="2400" b="1" dirty="0" smtClean="0">
                <a:latin typeface="Tahoma" pitchFamily="34" charset="0"/>
                <a:ea typeface="Tahoma" pitchFamily="34" charset="0"/>
                <a:cs typeface="Tahoma" pitchFamily="34" charset="0"/>
              </a:rPr>
              <a:t>And they watched</a:t>
            </a:r>
            <a:r>
              <a:rPr lang="en-US" sz="2400" dirty="0" smtClean="0">
                <a:latin typeface="Tahoma" pitchFamily="34" charset="0"/>
                <a:ea typeface="Tahoma" pitchFamily="34" charset="0"/>
                <a:cs typeface="Tahoma" pitchFamily="34" charset="0"/>
              </a:rPr>
              <a:t> Jesus, to see whether he would heal him on the Sabbath, </a:t>
            </a:r>
            <a:r>
              <a:rPr lang="en-US" sz="2400" b="1" dirty="0" smtClean="0">
                <a:latin typeface="Tahoma" pitchFamily="34" charset="0"/>
                <a:ea typeface="Tahoma" pitchFamily="34" charset="0"/>
                <a:cs typeface="Tahoma" pitchFamily="34" charset="0"/>
              </a:rPr>
              <a:t>so that they might accuse him</a:t>
            </a:r>
            <a:r>
              <a:rPr lang="en-US" sz="2400" dirty="0" smtClean="0">
                <a:latin typeface="Tahoma" pitchFamily="34" charset="0"/>
                <a:ea typeface="Tahoma" pitchFamily="34" charset="0"/>
                <a:cs typeface="Tahoma" pitchFamily="34" charset="0"/>
              </a:rPr>
              <a:t>.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And he said to the man with the withered hand, "Come here.“ And he said to them, "Is it lawful on the Sabbath to do good or to do harm, to save life or to kill?" </a:t>
            </a:r>
            <a:br>
              <a:rPr lang="en-US" sz="2400" dirty="0" smtClean="0">
                <a:latin typeface="Tahoma" pitchFamily="34" charset="0"/>
                <a:ea typeface="Tahoma" pitchFamily="34" charset="0"/>
                <a:cs typeface="Tahoma" pitchFamily="34" charset="0"/>
              </a:rPr>
            </a:br>
            <a:r>
              <a:rPr lang="en-US" sz="2400" b="1" dirty="0" smtClean="0">
                <a:latin typeface="Tahoma" pitchFamily="34" charset="0"/>
                <a:ea typeface="Tahoma" pitchFamily="34" charset="0"/>
                <a:cs typeface="Tahoma" pitchFamily="34" charset="0"/>
              </a:rPr>
              <a:t>But they were silent. </a:t>
            </a:r>
            <a:r>
              <a:rPr lang="en-US" sz="2400" dirty="0" smtClean="0">
                <a:latin typeface="Tahoma" pitchFamily="34" charset="0"/>
                <a:ea typeface="Tahoma" pitchFamily="34" charset="0"/>
                <a:cs typeface="Tahoma" pitchFamily="34" charset="0"/>
              </a:rPr>
              <a:t>And he looked around at them with anger, grieved at their hardness of heart, and said to the man, "Stretch out your hand." He stretched it out, and his hand was restored. </a:t>
            </a:r>
            <a:br>
              <a:rPr lang="en-US" sz="2400" dirty="0" smtClean="0">
                <a:latin typeface="Tahoma" pitchFamily="34" charset="0"/>
                <a:ea typeface="Tahoma" pitchFamily="34" charset="0"/>
                <a:cs typeface="Tahoma" pitchFamily="34" charset="0"/>
              </a:rPr>
            </a:br>
            <a:r>
              <a:rPr lang="en-US" sz="2400" b="1" dirty="0" smtClean="0">
                <a:latin typeface="Tahoma" pitchFamily="34" charset="0"/>
                <a:ea typeface="Tahoma" pitchFamily="34" charset="0"/>
                <a:cs typeface="Tahoma" pitchFamily="34" charset="0"/>
              </a:rPr>
              <a:t>The Pharisees went out and immediately held counsel with the </a:t>
            </a:r>
            <a:r>
              <a:rPr lang="en-US" sz="2400" b="1" dirty="0" err="1" smtClean="0">
                <a:latin typeface="Tahoma" pitchFamily="34" charset="0"/>
                <a:ea typeface="Tahoma" pitchFamily="34" charset="0"/>
                <a:cs typeface="Tahoma" pitchFamily="34" charset="0"/>
              </a:rPr>
              <a:t>Herodians</a:t>
            </a:r>
            <a:r>
              <a:rPr lang="en-US" sz="2400" b="1" dirty="0" smtClean="0">
                <a:latin typeface="Tahoma" pitchFamily="34" charset="0"/>
                <a:ea typeface="Tahoma" pitchFamily="34" charset="0"/>
                <a:cs typeface="Tahoma" pitchFamily="34" charset="0"/>
              </a:rPr>
              <a:t> against him, how to destroy him.</a:t>
            </a:r>
          </a:p>
          <a:p>
            <a:pPr>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Mark 3:1-6</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4953000"/>
          </a:xfrm>
        </p:spPr>
        <p:txBody>
          <a:bodyPr/>
          <a:lstStyle/>
          <a:p>
            <a:pPr marL="0" indent="0">
              <a:spcBef>
                <a:spcPts val="0"/>
              </a:spcBef>
              <a:buNone/>
            </a:pPr>
            <a:r>
              <a:rPr lang="en-US" sz="2400" dirty="0" smtClean="0">
                <a:latin typeface="Tahoma" pitchFamily="34" charset="0"/>
                <a:ea typeface="Tahoma" pitchFamily="34" charset="0"/>
                <a:cs typeface="Tahoma" pitchFamily="34" charset="0"/>
              </a:rPr>
              <a:t>Again he entered the synagogue, and a man was there with a withered hand. And they watched Jesus, to see whether he would heal him on the Sabbath, so that they might accuse him.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And he said to the man with the withered hand, "Come here.“ And he said to them, </a:t>
            </a:r>
            <a:r>
              <a:rPr lang="en-US" sz="2400" b="1" dirty="0" smtClean="0">
                <a:latin typeface="Tahoma" pitchFamily="34" charset="0"/>
                <a:ea typeface="Tahoma" pitchFamily="34" charset="0"/>
                <a:cs typeface="Tahoma" pitchFamily="34" charset="0"/>
              </a:rPr>
              <a:t>"Is it lawful on the Sabbath to do good or to do harm, to save life or to kill?" </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But they were silent. And he looked around at them with anger, grieved at their </a:t>
            </a:r>
            <a:r>
              <a:rPr lang="en-US" sz="2400" b="1" dirty="0" smtClean="0">
                <a:latin typeface="Tahoma" pitchFamily="34" charset="0"/>
                <a:ea typeface="Tahoma" pitchFamily="34" charset="0"/>
                <a:cs typeface="Tahoma" pitchFamily="34" charset="0"/>
              </a:rPr>
              <a:t>hardness of heart</a:t>
            </a:r>
            <a:r>
              <a:rPr lang="en-US" sz="2400" dirty="0" smtClean="0">
                <a:latin typeface="Tahoma" pitchFamily="34" charset="0"/>
                <a:ea typeface="Tahoma" pitchFamily="34" charset="0"/>
                <a:cs typeface="Tahoma" pitchFamily="34" charset="0"/>
              </a:rPr>
              <a:t>, and said to the man, "Stretch out your hand." He stretched it out, and his hand was restored.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The Pharisees went out and immediately </a:t>
            </a:r>
            <a:r>
              <a:rPr lang="en-US" sz="2400" b="1" dirty="0" smtClean="0">
                <a:latin typeface="Tahoma" pitchFamily="34" charset="0"/>
                <a:ea typeface="Tahoma" pitchFamily="34" charset="0"/>
                <a:cs typeface="Tahoma" pitchFamily="34" charset="0"/>
              </a:rPr>
              <a:t>held counsel </a:t>
            </a:r>
            <a:r>
              <a:rPr lang="en-US" sz="2400" dirty="0" smtClean="0">
                <a:latin typeface="Tahoma" pitchFamily="34" charset="0"/>
                <a:ea typeface="Tahoma" pitchFamily="34" charset="0"/>
                <a:cs typeface="Tahoma" pitchFamily="34" charset="0"/>
              </a:rPr>
              <a:t>with the </a:t>
            </a:r>
            <a:r>
              <a:rPr lang="en-US" sz="2400" dirty="0" err="1" smtClean="0">
                <a:latin typeface="Tahoma" pitchFamily="34" charset="0"/>
                <a:ea typeface="Tahoma" pitchFamily="34" charset="0"/>
                <a:cs typeface="Tahoma" pitchFamily="34" charset="0"/>
              </a:rPr>
              <a:t>Herodians</a:t>
            </a:r>
            <a:r>
              <a:rPr lang="en-US" sz="2400" dirty="0" smtClean="0">
                <a:latin typeface="Tahoma" pitchFamily="34" charset="0"/>
                <a:ea typeface="Tahoma" pitchFamily="34" charset="0"/>
                <a:cs typeface="Tahoma" pitchFamily="34" charset="0"/>
              </a:rPr>
              <a:t> against him, how to </a:t>
            </a:r>
            <a:r>
              <a:rPr lang="en-US" sz="2400" b="1" dirty="0" smtClean="0">
                <a:latin typeface="Tahoma" pitchFamily="34" charset="0"/>
                <a:ea typeface="Tahoma" pitchFamily="34" charset="0"/>
                <a:cs typeface="Tahoma" pitchFamily="34" charset="0"/>
              </a:rPr>
              <a:t>destroy him</a:t>
            </a:r>
            <a:r>
              <a:rPr lang="en-US" sz="2400" dirty="0" smtClean="0">
                <a:latin typeface="Tahoma" pitchFamily="34" charset="0"/>
                <a:ea typeface="Tahoma" pitchFamily="34" charset="0"/>
                <a:cs typeface="Tahoma" pitchFamily="34" charset="0"/>
              </a:rPr>
              <a:t>.</a:t>
            </a:r>
          </a:p>
          <a:p>
            <a:pPr>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086600" cy="3988784"/>
          </a:xfrm>
        </p:spPr>
        <p:txBody>
          <a:bodyPr/>
          <a:lstStyle/>
          <a:p>
            <a:pPr defTabSz="914363" eaLnBrk="1" fontAlgn="auto" hangingPunct="1">
              <a:spcAft>
                <a:spcPts val="0"/>
              </a:spcAft>
              <a:defRPr/>
            </a:pPr>
            <a:r>
              <a:rPr lang="en-US" dirty="0" smtClean="0">
                <a:latin typeface="Tahoma" pitchFamily="34" charset="0"/>
                <a:ea typeface="方正大黑简体" pitchFamily="65" charset="-122"/>
                <a:cs typeface="Tahoma" pitchFamily="34" charset="0"/>
              </a:rPr>
              <a:t>Do you respond to Jesus like the Pharisees?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Are you stubborn and hardhearted towards Jesus’ challenge?</a:t>
            </a:r>
            <a:endParaRPr dirty="0">
              <a:latin typeface="Tahoma" pitchFamily="34" charset="0"/>
              <a:ea typeface="方正大黑简体" pitchFamily="65" charset="-122"/>
              <a:cs typeface="Tahoma" pitchFamily="34" charset="0"/>
            </a:endParaRPr>
          </a:p>
        </p:txBody>
      </p:sp>
    </p:spTree>
    <p:extLst>
      <p:ext uri="{BB962C8B-B14F-4D97-AF65-F5344CB8AC3E}">
        <p14:creationId xmlns:p14="http://schemas.microsoft.com/office/powerpoint/2010/main" val="266962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2274" name="Picture 2" descr="http://a3.ec-images.myspacecdn.com/images02/48/e874839353614ba5aae98994269a822b/l.jpg"/>
          <p:cNvPicPr>
            <a:picLocks noChangeAspect="1" noChangeArrowheads="1"/>
          </p:cNvPicPr>
          <p:nvPr/>
        </p:nvPicPr>
        <p:blipFill>
          <a:blip r:embed="rId2" cstate="print"/>
          <a:srcRect/>
          <a:stretch>
            <a:fillRect/>
          </a:stretch>
        </p:blipFill>
        <p:spPr bwMode="auto">
          <a:xfrm>
            <a:off x="2057400" y="2286000"/>
            <a:ext cx="5334000" cy="4213861"/>
          </a:xfrm>
          <a:prstGeom prst="rect">
            <a:avLst/>
          </a:prstGeom>
          <a:noFill/>
        </p:spPr>
      </p:pic>
      <p:pic>
        <p:nvPicPr>
          <p:cNvPr id="182278" name="Picture 6" descr="http://t3.gstatic.com/images?q=tbn:ANd9GcTTwks_TcufuV6Xmav33Un7049Y6oIka1g6tP9WcAt_RmtlvImuUg"/>
          <p:cNvPicPr>
            <a:picLocks noChangeAspect="1" noChangeArrowheads="1"/>
          </p:cNvPicPr>
          <p:nvPr/>
        </p:nvPicPr>
        <p:blipFill>
          <a:blip r:embed="rId3" cstate="print"/>
          <a:srcRect/>
          <a:stretch>
            <a:fillRect/>
          </a:stretch>
        </p:blipFill>
        <p:spPr bwMode="auto">
          <a:xfrm>
            <a:off x="6781800" y="228600"/>
            <a:ext cx="2211512" cy="3124200"/>
          </a:xfrm>
          <a:prstGeom prst="rect">
            <a:avLst/>
          </a:prstGeom>
          <a:noFill/>
        </p:spPr>
      </p:pic>
      <p:pic>
        <p:nvPicPr>
          <p:cNvPr id="182280" name="Picture 8" descr="http://uohphy.files.wordpress.com/2012/02/first-aid2.gif"/>
          <p:cNvPicPr>
            <a:picLocks noChangeAspect="1" noChangeArrowheads="1"/>
          </p:cNvPicPr>
          <p:nvPr/>
        </p:nvPicPr>
        <p:blipFill>
          <a:blip r:embed="rId4" cstate="print"/>
          <a:srcRect/>
          <a:stretch>
            <a:fillRect/>
          </a:stretch>
        </p:blipFill>
        <p:spPr bwMode="auto">
          <a:xfrm>
            <a:off x="0" y="-228600"/>
            <a:ext cx="2857500" cy="28575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086600" cy="3988784"/>
          </a:xfrm>
        </p:spPr>
        <p:txBody>
          <a:bodyPr/>
          <a:lstStyle/>
          <a:p>
            <a:pPr defTabSz="914363" eaLnBrk="1" fontAlgn="auto" hangingPunct="1">
              <a:spcAft>
                <a:spcPts val="0"/>
              </a:spcAft>
              <a:defRPr/>
            </a:pPr>
            <a:r>
              <a:rPr lang="en-US" dirty="0" smtClean="0">
                <a:latin typeface="Tahoma" pitchFamily="34" charset="0"/>
                <a:ea typeface="方正大黑简体" pitchFamily="65" charset="-122"/>
                <a:cs typeface="Tahoma" pitchFamily="34" charset="0"/>
              </a:rPr>
              <a:t>Do you respond to Jesus like the Pharisees?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Are you stubborn and hardhearted towards Jesus’ challenge?</a:t>
            </a:r>
            <a:endParaRPr dirty="0">
              <a:latin typeface="Tahoma" pitchFamily="34" charset="0"/>
              <a:ea typeface="方正大黑简体" pitchFamily="65" charset="-122"/>
              <a:cs typeface="Tahom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Mark 3:7-10</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4953000"/>
          </a:xfrm>
        </p:spPr>
        <p:txBody>
          <a:bodyPr/>
          <a:lstStyle/>
          <a:p>
            <a:pPr marL="0" indent="0">
              <a:spcBef>
                <a:spcPts val="0"/>
              </a:spcBef>
              <a:buNone/>
            </a:pPr>
            <a:r>
              <a:rPr lang="en-US" sz="2400" dirty="0" smtClean="0">
                <a:latin typeface="Tahoma" pitchFamily="34" charset="0"/>
                <a:ea typeface="Tahoma" pitchFamily="34" charset="0"/>
                <a:cs typeface="Tahoma" pitchFamily="34" charset="0"/>
              </a:rPr>
              <a:t>Jesus withdrew with his disciples to the sea, and </a:t>
            </a:r>
            <a:r>
              <a:rPr lang="en-US" sz="2400" b="1" dirty="0" smtClean="0">
                <a:latin typeface="Tahoma" pitchFamily="34" charset="0"/>
                <a:ea typeface="Tahoma" pitchFamily="34" charset="0"/>
                <a:cs typeface="Tahoma" pitchFamily="34" charset="0"/>
              </a:rPr>
              <a:t>a great crowd followed</a:t>
            </a:r>
            <a:r>
              <a:rPr lang="en-US" sz="2400" dirty="0" smtClean="0">
                <a:latin typeface="Tahoma" pitchFamily="34" charset="0"/>
                <a:ea typeface="Tahoma" pitchFamily="34" charset="0"/>
                <a:cs typeface="Tahoma" pitchFamily="34" charset="0"/>
              </a:rPr>
              <a:t>, </a:t>
            </a:r>
            <a:r>
              <a:rPr lang="en-US" sz="2400" u="sng" dirty="0" smtClean="0">
                <a:latin typeface="Tahoma" pitchFamily="34" charset="0"/>
                <a:ea typeface="Tahoma" pitchFamily="34" charset="0"/>
                <a:cs typeface="Tahoma" pitchFamily="34" charset="0"/>
              </a:rPr>
              <a:t>from Galilee and Judea and Jerusalem and </a:t>
            </a:r>
            <a:r>
              <a:rPr lang="en-US" sz="2400" u="sng" dirty="0" err="1" smtClean="0">
                <a:latin typeface="Tahoma" pitchFamily="34" charset="0"/>
                <a:ea typeface="Tahoma" pitchFamily="34" charset="0"/>
                <a:cs typeface="Tahoma" pitchFamily="34" charset="0"/>
              </a:rPr>
              <a:t>Idumea</a:t>
            </a:r>
            <a:r>
              <a:rPr lang="en-US" sz="2400" u="sng" dirty="0" smtClean="0">
                <a:latin typeface="Tahoma" pitchFamily="34" charset="0"/>
                <a:ea typeface="Tahoma" pitchFamily="34" charset="0"/>
                <a:cs typeface="Tahoma" pitchFamily="34" charset="0"/>
              </a:rPr>
              <a:t> and from beyond the Jordan and from around </a:t>
            </a:r>
            <a:r>
              <a:rPr lang="en-US" sz="2400" u="sng" dirty="0" err="1" smtClean="0">
                <a:latin typeface="Tahoma" pitchFamily="34" charset="0"/>
                <a:ea typeface="Tahoma" pitchFamily="34" charset="0"/>
                <a:cs typeface="Tahoma" pitchFamily="34" charset="0"/>
              </a:rPr>
              <a:t>Tyre</a:t>
            </a:r>
            <a:r>
              <a:rPr lang="en-US" sz="2400" u="sng" dirty="0" smtClean="0">
                <a:latin typeface="Tahoma" pitchFamily="34" charset="0"/>
                <a:ea typeface="Tahoma" pitchFamily="34" charset="0"/>
                <a:cs typeface="Tahoma" pitchFamily="34" charset="0"/>
              </a:rPr>
              <a:t> and Sidon</a:t>
            </a:r>
            <a:r>
              <a:rPr lang="en-US" sz="2400" dirty="0" smtClean="0">
                <a:latin typeface="Tahoma" pitchFamily="34" charset="0"/>
                <a:ea typeface="Tahoma" pitchFamily="34" charset="0"/>
                <a:cs typeface="Tahoma" pitchFamily="34" charset="0"/>
              </a:rPr>
              <a:t>.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When </a:t>
            </a:r>
            <a:r>
              <a:rPr lang="en-US" sz="2400" b="1" dirty="0" smtClean="0">
                <a:latin typeface="Tahoma" pitchFamily="34" charset="0"/>
                <a:ea typeface="Tahoma" pitchFamily="34" charset="0"/>
                <a:cs typeface="Tahoma" pitchFamily="34" charset="0"/>
              </a:rPr>
              <a:t>the great crowd </a:t>
            </a:r>
            <a:r>
              <a:rPr lang="en-US" sz="2400" dirty="0" smtClean="0">
                <a:latin typeface="Tahoma" pitchFamily="34" charset="0"/>
                <a:ea typeface="Tahoma" pitchFamily="34" charset="0"/>
                <a:cs typeface="Tahoma" pitchFamily="34" charset="0"/>
              </a:rPr>
              <a:t>heard all that he was doing, they came to him. And he told his disciples to have a boat ready for him because of the crowd, lest they crush him, for he had healed many, so that all who had diseases pressed around him to touch him.</a:t>
            </a:r>
          </a:p>
          <a:p>
            <a:pPr marL="0" indent="0">
              <a:spcBef>
                <a:spcPts val="0"/>
              </a:spcBef>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0.tqn.com/d/geography/1/0/k/J/israel.jpg"/>
          <p:cNvPicPr>
            <a:picLocks noChangeAspect="1" noChangeArrowheads="1"/>
          </p:cNvPicPr>
          <p:nvPr/>
        </p:nvPicPr>
        <p:blipFill>
          <a:blip r:embed="rId2" cstate="print"/>
          <a:srcRect/>
          <a:stretch>
            <a:fillRect/>
          </a:stretch>
        </p:blipFill>
        <p:spPr bwMode="auto">
          <a:xfrm>
            <a:off x="2286000" y="0"/>
            <a:ext cx="4520994" cy="6858000"/>
          </a:xfrm>
          <a:prstGeom prst="rect">
            <a:avLst/>
          </a:prstGeom>
          <a:noFill/>
        </p:spPr>
      </p:pic>
      <p:sp>
        <p:nvSpPr>
          <p:cNvPr id="7" name="TextBox 6"/>
          <p:cNvSpPr txBox="1"/>
          <p:nvPr/>
        </p:nvSpPr>
        <p:spPr>
          <a:xfrm>
            <a:off x="3810000" y="609600"/>
            <a:ext cx="1447800" cy="707886"/>
          </a:xfrm>
          <a:prstGeom prst="rect">
            <a:avLst/>
          </a:prstGeom>
          <a:noFill/>
        </p:spPr>
        <p:txBody>
          <a:bodyPr wrap="square" rtlCol="0">
            <a:spAutoFit/>
          </a:bodyPr>
          <a:lstStyle/>
          <a:p>
            <a:r>
              <a:rPr lang="en-US" sz="2000" b="1" dirty="0" err="1" smtClean="0">
                <a:solidFill>
                  <a:srgbClr val="002060"/>
                </a:solidFill>
              </a:rPr>
              <a:t>Tyre</a:t>
            </a:r>
            <a:r>
              <a:rPr lang="en-US" sz="2000" b="1" dirty="0" smtClean="0">
                <a:solidFill>
                  <a:srgbClr val="002060"/>
                </a:solidFill>
              </a:rPr>
              <a:t> &amp; Sidon</a:t>
            </a:r>
            <a:endParaRPr lang="en-US" sz="2000" b="1" dirty="0">
              <a:solidFill>
                <a:srgbClr val="002060"/>
              </a:solidFill>
            </a:endParaRPr>
          </a:p>
        </p:txBody>
      </p:sp>
      <p:sp>
        <p:nvSpPr>
          <p:cNvPr id="8" name="TextBox 7"/>
          <p:cNvSpPr txBox="1"/>
          <p:nvPr/>
        </p:nvSpPr>
        <p:spPr>
          <a:xfrm>
            <a:off x="3505200" y="5715000"/>
            <a:ext cx="1447800" cy="400110"/>
          </a:xfrm>
          <a:prstGeom prst="rect">
            <a:avLst/>
          </a:prstGeom>
          <a:noFill/>
        </p:spPr>
        <p:txBody>
          <a:bodyPr wrap="square" rtlCol="0">
            <a:spAutoFit/>
          </a:bodyPr>
          <a:lstStyle/>
          <a:p>
            <a:r>
              <a:rPr lang="en-US" sz="2000" b="1" dirty="0" err="1" smtClean="0">
                <a:solidFill>
                  <a:srgbClr val="002060"/>
                </a:solidFill>
              </a:rPr>
              <a:t>Idumea</a:t>
            </a:r>
            <a:endParaRPr lang="en-US" sz="2000" b="1" dirty="0">
              <a:solidFill>
                <a:srgbClr val="002060"/>
              </a:solidFill>
            </a:endParaRPr>
          </a:p>
        </p:txBody>
      </p:sp>
      <p:sp>
        <p:nvSpPr>
          <p:cNvPr id="9" name="TextBox 8"/>
          <p:cNvSpPr txBox="1"/>
          <p:nvPr/>
        </p:nvSpPr>
        <p:spPr>
          <a:xfrm>
            <a:off x="5867400" y="2743200"/>
            <a:ext cx="1447800" cy="707886"/>
          </a:xfrm>
          <a:prstGeom prst="rect">
            <a:avLst/>
          </a:prstGeom>
          <a:noFill/>
        </p:spPr>
        <p:txBody>
          <a:bodyPr wrap="square" rtlCol="0">
            <a:spAutoFit/>
          </a:bodyPr>
          <a:lstStyle/>
          <a:p>
            <a:r>
              <a:rPr lang="en-US" sz="2000" b="1" dirty="0" smtClean="0">
                <a:solidFill>
                  <a:srgbClr val="002060"/>
                </a:solidFill>
              </a:rPr>
              <a:t>Beyond Jordon</a:t>
            </a:r>
            <a:endParaRPr lang="en-US" sz="2000" b="1" dirty="0">
              <a:solidFill>
                <a:srgbClr val="002060"/>
              </a:solidFill>
            </a:endParaRPr>
          </a:p>
        </p:txBody>
      </p:sp>
      <p:sp>
        <p:nvSpPr>
          <p:cNvPr id="10" name="Rectangle 9"/>
          <p:cNvSpPr/>
          <p:nvPr/>
        </p:nvSpPr>
        <p:spPr>
          <a:xfrm>
            <a:off x="228600" y="1447800"/>
            <a:ext cx="3505200"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“Heal me!”</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a:off x="0" y="4724400"/>
            <a:ext cx="3505200"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“Heal me!”</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6019800" y="152400"/>
            <a:ext cx="2590800"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“Heal me!”</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12"/>
          <p:cNvSpPr/>
          <p:nvPr/>
        </p:nvSpPr>
        <p:spPr>
          <a:xfrm>
            <a:off x="6096000" y="4343400"/>
            <a:ext cx="2590800"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“Heal me!”</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Picture 1"/>
          <p:cNvPicPr>
            <a:picLocks noChangeAspect="1"/>
          </p:cNvPicPr>
          <p:nvPr/>
        </p:nvPicPr>
        <p:blipFill>
          <a:blip r:embed="rId3"/>
          <a:stretch>
            <a:fillRect/>
          </a:stretch>
        </p:blipFill>
        <p:spPr>
          <a:xfrm>
            <a:off x="5029200" y="1600200"/>
            <a:ext cx="489541" cy="647700"/>
          </a:xfrm>
          <a:prstGeom prst="rect">
            <a:avLst/>
          </a:prstGeom>
        </p:spPr>
      </p:pic>
      <p:pic>
        <p:nvPicPr>
          <p:cNvPr id="3" name="Picture 2"/>
          <p:cNvPicPr>
            <a:picLocks noChangeAspect="1"/>
          </p:cNvPicPr>
          <p:nvPr/>
        </p:nvPicPr>
        <p:blipFill rotWithShape="1">
          <a:blip r:embed="rId4"/>
          <a:srcRect l="11290" t="17060" r="51708" b="3985"/>
          <a:stretch/>
        </p:blipFill>
        <p:spPr>
          <a:xfrm>
            <a:off x="4651404" y="3200400"/>
            <a:ext cx="606396" cy="1580776"/>
          </a:xfrm>
          <a:prstGeom prst="rect">
            <a:avLst/>
          </a:prstGeom>
        </p:spPr>
      </p:pic>
      <p:sp>
        <p:nvSpPr>
          <p:cNvPr id="6" name="TextBox 5"/>
          <p:cNvSpPr txBox="1"/>
          <p:nvPr/>
        </p:nvSpPr>
        <p:spPr>
          <a:xfrm>
            <a:off x="4191000" y="1524000"/>
            <a:ext cx="1447800" cy="400110"/>
          </a:xfrm>
          <a:prstGeom prst="rect">
            <a:avLst/>
          </a:prstGeom>
          <a:noFill/>
        </p:spPr>
        <p:txBody>
          <a:bodyPr wrap="square" rtlCol="0">
            <a:spAutoFit/>
          </a:bodyPr>
          <a:lstStyle/>
          <a:p>
            <a:r>
              <a:rPr lang="en-US" sz="2000" b="1" dirty="0" smtClean="0">
                <a:solidFill>
                  <a:srgbClr val="002060"/>
                </a:solidFill>
              </a:rPr>
              <a:t>Galilee</a:t>
            </a:r>
            <a:endParaRPr lang="en-US" sz="2000" b="1" dirty="0">
              <a:solidFill>
                <a:srgbClr val="002060"/>
              </a:solidFill>
            </a:endParaRPr>
          </a:p>
        </p:txBody>
      </p:sp>
      <p:sp>
        <p:nvSpPr>
          <p:cNvPr id="5" name="TextBox 4"/>
          <p:cNvSpPr txBox="1"/>
          <p:nvPr/>
        </p:nvSpPr>
        <p:spPr>
          <a:xfrm>
            <a:off x="3657600" y="3276600"/>
            <a:ext cx="1447800" cy="400110"/>
          </a:xfrm>
          <a:prstGeom prst="rect">
            <a:avLst/>
          </a:prstGeom>
          <a:noFill/>
        </p:spPr>
        <p:txBody>
          <a:bodyPr wrap="square" rtlCol="0">
            <a:spAutoFit/>
          </a:bodyPr>
          <a:lstStyle/>
          <a:p>
            <a:r>
              <a:rPr lang="en-US" sz="2000" b="1" dirty="0" smtClean="0">
                <a:solidFill>
                  <a:srgbClr val="002060"/>
                </a:solidFill>
              </a:rPr>
              <a:t>Jerusalem</a:t>
            </a:r>
            <a:endParaRPr lang="en-US" sz="2000" b="1" dirty="0">
              <a:solidFill>
                <a:srgbClr val="002060"/>
              </a:solidFill>
            </a:endParaRPr>
          </a:p>
        </p:txBody>
      </p:sp>
      <p:sp>
        <p:nvSpPr>
          <p:cNvPr id="14" name="TextBox 13"/>
          <p:cNvSpPr txBox="1"/>
          <p:nvPr/>
        </p:nvSpPr>
        <p:spPr>
          <a:xfrm>
            <a:off x="3810000" y="3657600"/>
            <a:ext cx="1447800" cy="400110"/>
          </a:xfrm>
          <a:prstGeom prst="rect">
            <a:avLst/>
          </a:prstGeom>
          <a:noFill/>
        </p:spPr>
        <p:txBody>
          <a:bodyPr wrap="square" rtlCol="0">
            <a:spAutoFit/>
          </a:bodyPr>
          <a:lstStyle/>
          <a:p>
            <a:r>
              <a:rPr lang="en-US" sz="2000" b="1" dirty="0" smtClean="0">
                <a:solidFill>
                  <a:srgbClr val="002060"/>
                </a:solidFill>
              </a:rPr>
              <a:t>Judea</a:t>
            </a:r>
            <a:endParaRPr lang="en-US" sz="2000"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Mark 3:7-10</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4953000"/>
          </a:xfrm>
        </p:spPr>
        <p:txBody>
          <a:bodyPr/>
          <a:lstStyle/>
          <a:p>
            <a:pPr marL="0" indent="0">
              <a:spcBef>
                <a:spcPts val="0"/>
              </a:spcBef>
              <a:buNone/>
            </a:pPr>
            <a:r>
              <a:rPr lang="en-US" sz="2400" dirty="0" smtClean="0">
                <a:latin typeface="Tahoma" pitchFamily="34" charset="0"/>
                <a:ea typeface="Tahoma" pitchFamily="34" charset="0"/>
                <a:cs typeface="Tahoma" pitchFamily="34" charset="0"/>
              </a:rPr>
              <a:t>Jesus withdrew with his disciples to the sea, and a great crowd followed, from Galilee and Judea and Jerusalem and </a:t>
            </a:r>
            <a:r>
              <a:rPr lang="en-US" sz="2400" dirty="0" err="1" smtClean="0">
                <a:latin typeface="Tahoma" pitchFamily="34" charset="0"/>
                <a:ea typeface="Tahoma" pitchFamily="34" charset="0"/>
                <a:cs typeface="Tahoma" pitchFamily="34" charset="0"/>
              </a:rPr>
              <a:t>Idumea</a:t>
            </a:r>
            <a:r>
              <a:rPr lang="en-US" sz="2400" dirty="0" smtClean="0">
                <a:latin typeface="Tahoma" pitchFamily="34" charset="0"/>
                <a:ea typeface="Tahoma" pitchFamily="34" charset="0"/>
                <a:cs typeface="Tahoma" pitchFamily="34" charset="0"/>
              </a:rPr>
              <a:t> and from beyond the Jordan and from around </a:t>
            </a:r>
            <a:r>
              <a:rPr lang="en-US" sz="2400" dirty="0" err="1" smtClean="0">
                <a:latin typeface="Tahoma" pitchFamily="34" charset="0"/>
                <a:ea typeface="Tahoma" pitchFamily="34" charset="0"/>
                <a:cs typeface="Tahoma" pitchFamily="34" charset="0"/>
              </a:rPr>
              <a:t>Tyre</a:t>
            </a:r>
            <a:r>
              <a:rPr lang="en-US" sz="2400" dirty="0" smtClean="0">
                <a:latin typeface="Tahoma" pitchFamily="34" charset="0"/>
                <a:ea typeface="Tahoma" pitchFamily="34" charset="0"/>
                <a:cs typeface="Tahoma" pitchFamily="34" charset="0"/>
              </a:rPr>
              <a:t> and Sidon.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When </a:t>
            </a:r>
            <a:r>
              <a:rPr lang="en-US" sz="2400" b="1" dirty="0" smtClean="0">
                <a:latin typeface="Tahoma" pitchFamily="34" charset="0"/>
                <a:ea typeface="Tahoma" pitchFamily="34" charset="0"/>
                <a:cs typeface="Tahoma" pitchFamily="34" charset="0"/>
              </a:rPr>
              <a:t>the great crowd heard </a:t>
            </a:r>
            <a:r>
              <a:rPr lang="en-US" sz="2400" dirty="0" smtClean="0">
                <a:latin typeface="Tahoma" pitchFamily="34" charset="0"/>
                <a:ea typeface="Tahoma" pitchFamily="34" charset="0"/>
                <a:cs typeface="Tahoma" pitchFamily="34" charset="0"/>
              </a:rPr>
              <a:t>all that he was doing, they came to him. And he told his disciples to have a boat ready for him because of the crowd, </a:t>
            </a:r>
            <a:r>
              <a:rPr lang="en-US" sz="2400" b="1" dirty="0" smtClean="0">
                <a:latin typeface="Tahoma" pitchFamily="34" charset="0"/>
                <a:ea typeface="Tahoma" pitchFamily="34" charset="0"/>
                <a:cs typeface="Tahoma" pitchFamily="34" charset="0"/>
              </a:rPr>
              <a:t>lest they crush him, for he had healed many, </a:t>
            </a:r>
            <a:r>
              <a:rPr lang="en-US" sz="2400" dirty="0" smtClean="0">
                <a:latin typeface="Tahoma" pitchFamily="34" charset="0"/>
                <a:ea typeface="Tahoma" pitchFamily="34" charset="0"/>
                <a:cs typeface="Tahoma" pitchFamily="34" charset="0"/>
              </a:rPr>
              <a:t>so that all who had diseases pressed around him to touch him.</a:t>
            </a:r>
          </a:p>
          <a:p>
            <a:pPr marL="0" indent="0">
              <a:spcBef>
                <a:spcPts val="0"/>
              </a:spcBef>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074" name="Picture 2" descr="http://img.timeinc.net/time/daily/2011/1105/360_lee_kuan_yew_0520.jpg"/>
          <p:cNvPicPr>
            <a:picLocks noChangeAspect="1" noChangeArrowheads="1"/>
          </p:cNvPicPr>
          <p:nvPr/>
        </p:nvPicPr>
        <p:blipFill>
          <a:blip r:embed="rId2" cstate="print"/>
          <a:srcRect/>
          <a:stretch>
            <a:fillRect/>
          </a:stretch>
        </p:blipFill>
        <p:spPr bwMode="auto">
          <a:xfrm>
            <a:off x="0" y="0"/>
            <a:ext cx="6887181" cy="4495801"/>
          </a:xfrm>
          <a:prstGeom prst="rect">
            <a:avLst/>
          </a:prstGeom>
          <a:noFill/>
        </p:spPr>
      </p:pic>
      <p:sp>
        <p:nvSpPr>
          <p:cNvPr id="3" name="Title 2"/>
          <p:cNvSpPr>
            <a:spLocks noGrp="1"/>
          </p:cNvSpPr>
          <p:nvPr>
            <p:ph type="title"/>
          </p:nvPr>
        </p:nvSpPr>
        <p:spPr>
          <a:xfrm>
            <a:off x="1676400" y="5029200"/>
            <a:ext cx="7162800" cy="1143000"/>
          </a:xfrm>
        </p:spPr>
        <p:txBody>
          <a:bodyPr>
            <a:normAutofit/>
          </a:bodyPr>
          <a:lstStyle/>
          <a:p>
            <a:r>
              <a:rPr lang="en-US" dirty="0" smtClean="0">
                <a:solidFill>
                  <a:schemeClr val="bg1"/>
                </a:solidFill>
              </a:rPr>
              <a:t>The greatest fortune-teller??</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086600" cy="3323987"/>
          </a:xfrm>
        </p:spPr>
        <p:txBody>
          <a:bodyPr/>
          <a:lstStyle/>
          <a:p>
            <a:pPr defTabSz="914363" eaLnBrk="1" fontAlgn="auto" hangingPunct="1">
              <a:spcAft>
                <a:spcPts val="0"/>
              </a:spcAft>
              <a:defRPr/>
            </a:pPr>
            <a:r>
              <a:rPr lang="en-US" dirty="0" smtClean="0">
                <a:latin typeface="Tahoma" pitchFamily="34" charset="0"/>
                <a:ea typeface="方正大黑简体" pitchFamily="65" charset="-122"/>
                <a:cs typeface="Tahoma" pitchFamily="34" charset="0"/>
              </a:rPr>
              <a:t>Do you respond to Jesus like the crowd?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Do you “crush” Jesus to meet your felt needs?</a:t>
            </a:r>
            <a:endParaRPr dirty="0">
              <a:latin typeface="Tahoma" pitchFamily="34" charset="0"/>
              <a:ea typeface="方正大黑简体" pitchFamily="65" charset="-122"/>
              <a:cs typeface="Tahoma" pitchFamily="34" charset="0"/>
            </a:endParaRPr>
          </a:p>
        </p:txBody>
      </p:sp>
    </p:spTree>
    <p:extLst>
      <p:ext uri="{BB962C8B-B14F-4D97-AF65-F5344CB8AC3E}">
        <p14:creationId xmlns:p14="http://schemas.microsoft.com/office/powerpoint/2010/main" val="1874519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534400" cy="6172200"/>
          </a:xfrm>
        </p:spPr>
        <p:txBody>
          <a:bodyPr>
            <a:normAutofit lnSpcReduction="10000"/>
          </a:bodyPr>
          <a:lstStyle/>
          <a:p>
            <a:pPr marL="971550" lvl="1" indent="-514350">
              <a:buNone/>
            </a:pPr>
            <a:r>
              <a:rPr lang="en-US" sz="4000" dirty="0" smtClean="0">
                <a:effectLst>
                  <a:outerShdw blurRad="38100" dist="38100" dir="2700000" algn="tl">
                    <a:srgbClr val="000000">
                      <a:alpha val="43137"/>
                    </a:srgbClr>
                  </a:outerShdw>
                </a:effectLst>
              </a:rPr>
              <a:t>A. provision of money </a:t>
            </a:r>
          </a:p>
          <a:p>
            <a:pPr marL="971550" lvl="1" indent="-514350">
              <a:buNone/>
            </a:pPr>
            <a:r>
              <a:rPr lang="en-US" sz="4000" dirty="0" smtClean="0">
                <a:effectLst>
                  <a:outerShdw blurRad="38100" dist="38100" dir="2700000" algn="tl">
                    <a:srgbClr val="000000">
                      <a:alpha val="43137"/>
                    </a:srgbClr>
                  </a:outerShdw>
                </a:effectLst>
              </a:rPr>
              <a:t>	B. time-management </a:t>
            </a:r>
          </a:p>
          <a:p>
            <a:pPr marL="971550" lvl="1" indent="-514350">
              <a:buNone/>
            </a:pPr>
            <a:r>
              <a:rPr lang="en-US" sz="4000" dirty="0" smtClean="0">
                <a:effectLst>
                  <a:outerShdw blurRad="38100" dist="38100" dir="2700000" algn="tl">
                    <a:srgbClr val="000000">
                      <a:alpha val="43137"/>
                    </a:srgbClr>
                  </a:outerShdw>
                </a:effectLst>
              </a:rPr>
              <a:t>		C. children </a:t>
            </a:r>
          </a:p>
          <a:p>
            <a:pPr marL="971550" lvl="1" indent="-514350">
              <a:buNone/>
            </a:pPr>
            <a:r>
              <a:rPr lang="en-US" sz="4000" dirty="0" smtClean="0">
                <a:effectLst>
                  <a:outerShdw blurRad="38100" dist="38100" dir="2700000" algn="tl">
                    <a:srgbClr val="000000">
                      <a:alpha val="43137"/>
                    </a:srgbClr>
                  </a:outerShdw>
                </a:effectLst>
              </a:rPr>
              <a:t>			D. good grades</a:t>
            </a:r>
          </a:p>
          <a:p>
            <a:pPr marL="971550" lvl="1" indent="-514350">
              <a:buNone/>
            </a:pPr>
            <a:r>
              <a:rPr lang="en-US" sz="4000" dirty="0" smtClean="0">
                <a:effectLst>
                  <a:outerShdw blurRad="38100" dist="38100" dir="2700000" algn="tl">
                    <a:srgbClr val="000000">
                      <a:alpha val="43137"/>
                    </a:srgbClr>
                  </a:outerShdw>
                </a:effectLst>
              </a:rPr>
              <a:t>				 E. future direction</a:t>
            </a:r>
          </a:p>
          <a:p>
            <a:pPr marL="971550" lvl="1" indent="-514350">
              <a:buNone/>
            </a:pPr>
            <a:r>
              <a:rPr lang="en-US" sz="4000" dirty="0" smtClean="0">
                <a:effectLst>
                  <a:outerShdw blurRad="38100" dist="38100" dir="2700000" algn="tl">
                    <a:srgbClr val="000000">
                      <a:alpha val="43137"/>
                    </a:srgbClr>
                  </a:outerShdw>
                </a:effectLst>
              </a:rPr>
              <a:t>			D’. reasonable lecturers</a:t>
            </a:r>
          </a:p>
          <a:p>
            <a:pPr marL="971550" lvl="1" indent="-514350">
              <a:buNone/>
            </a:pPr>
            <a:r>
              <a:rPr lang="en-US" sz="4000" dirty="0" smtClean="0">
                <a:effectLst>
                  <a:outerShdw blurRad="38100" dist="38100" dir="2700000" algn="tl">
                    <a:srgbClr val="000000">
                      <a:alpha val="43137"/>
                    </a:srgbClr>
                  </a:outerShdw>
                </a:effectLst>
              </a:rPr>
              <a:t>		C’. life partners </a:t>
            </a:r>
          </a:p>
          <a:p>
            <a:pPr marL="971550" lvl="1" indent="-514350">
              <a:buNone/>
            </a:pPr>
            <a:r>
              <a:rPr lang="en-US" sz="4000" dirty="0" smtClean="0">
                <a:effectLst>
                  <a:outerShdw blurRad="38100" dist="38100" dir="2700000" algn="tl">
                    <a:srgbClr val="000000">
                      <a:alpha val="43137"/>
                    </a:srgbClr>
                  </a:outerShdw>
                </a:effectLst>
              </a:rPr>
              <a:t>	B’. health </a:t>
            </a:r>
          </a:p>
          <a:p>
            <a:pPr marL="971550" lvl="1" indent="-514350">
              <a:buNone/>
            </a:pPr>
            <a:r>
              <a:rPr lang="en-US" sz="4000" dirty="0" smtClean="0">
                <a:effectLst>
                  <a:outerShdw blurRad="38100" dist="38100" dir="2700000" algn="tl">
                    <a:srgbClr val="000000">
                      <a:alpha val="43137"/>
                    </a:srgbClr>
                  </a:outerShdw>
                </a:effectLst>
              </a:rPr>
              <a:t>A’. church support</a:t>
            </a:r>
            <a:endParaRPr lang="en-US" sz="4800" dirty="0">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086600" cy="3323987"/>
          </a:xfrm>
        </p:spPr>
        <p:txBody>
          <a:bodyPr/>
          <a:lstStyle/>
          <a:p>
            <a:pPr defTabSz="914363" eaLnBrk="1" fontAlgn="auto" hangingPunct="1">
              <a:spcAft>
                <a:spcPts val="0"/>
              </a:spcAft>
              <a:defRPr/>
            </a:pPr>
            <a:r>
              <a:rPr lang="en-US" dirty="0" smtClean="0">
                <a:latin typeface="Tahoma" pitchFamily="34" charset="0"/>
                <a:ea typeface="方正大黑简体" pitchFamily="65" charset="-122"/>
                <a:cs typeface="Tahoma" pitchFamily="34" charset="0"/>
              </a:rPr>
              <a:t>Do you respond to Jesus like the crowd?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Do you </a:t>
            </a:r>
            <a:r>
              <a:rPr smtClean="0">
                <a:latin typeface="Tahoma" pitchFamily="34" charset="0"/>
                <a:ea typeface="方正大黑简体" pitchFamily="65" charset="-122"/>
                <a:cs typeface="Tahoma" pitchFamily="34" charset="0"/>
              </a:rPr>
              <a:t>"crush"</a:t>
            </a:r>
            <a:r>
              <a:rPr lang="en-US" dirty="0" smtClean="0">
                <a:latin typeface="Tahoma" pitchFamily="34" charset="0"/>
                <a:ea typeface="方正大黑简体" pitchFamily="65" charset="-122"/>
                <a:cs typeface="Tahoma" pitchFamily="34" charset="0"/>
              </a:rPr>
              <a:t> Jesus to meet your felt needs?</a:t>
            </a:r>
            <a:endParaRPr dirty="0">
              <a:latin typeface="Tahoma" pitchFamily="34" charset="0"/>
              <a:ea typeface="方正大黑简体" pitchFamily="65" charset="-122"/>
              <a:cs typeface="Tahom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Mark 3:11-12</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4953000"/>
          </a:xfrm>
        </p:spPr>
        <p:txBody>
          <a:bodyPr/>
          <a:lstStyle/>
          <a:p>
            <a:pPr marL="0" indent="0">
              <a:spcBef>
                <a:spcPts val="0"/>
              </a:spcBef>
              <a:buNone/>
            </a:pPr>
            <a:r>
              <a:rPr lang="en-US" sz="2400" dirty="0" smtClean="0">
                <a:latin typeface="Tahoma" pitchFamily="34" charset="0"/>
                <a:ea typeface="Tahoma" pitchFamily="34" charset="0"/>
                <a:cs typeface="Tahoma" pitchFamily="34" charset="0"/>
              </a:rPr>
              <a:t>And whenever the unclean spirits saw him, they fell down before him and </a:t>
            </a:r>
            <a:r>
              <a:rPr lang="en-US" sz="2400" b="1" dirty="0" smtClean="0">
                <a:latin typeface="Tahoma" pitchFamily="34" charset="0"/>
                <a:ea typeface="Tahoma" pitchFamily="34" charset="0"/>
                <a:cs typeface="Tahoma" pitchFamily="34" charset="0"/>
              </a:rPr>
              <a:t>cried out, "You are the Son of God.“ </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And he strictly ordered them not to make him known.</a:t>
            </a:r>
          </a:p>
          <a:p>
            <a:pPr marL="0" indent="0">
              <a:spcBef>
                <a:spcPts val="0"/>
              </a:spcBef>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bwMode="auto">
          <a:xfrm rot="10800000">
            <a:off x="5334000" y="2743200"/>
            <a:ext cx="2895600" cy="1371600"/>
          </a:xfrm>
          <a:prstGeom prst="wedgeRect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Mark 3:11-12</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1295400"/>
          </a:xfrm>
        </p:spPr>
        <p:txBody>
          <a:bodyPr/>
          <a:lstStyle/>
          <a:p>
            <a:pPr marL="0" indent="0">
              <a:spcBef>
                <a:spcPts val="0"/>
              </a:spcBef>
              <a:buNone/>
            </a:pPr>
            <a:r>
              <a:rPr lang="en-US" sz="2400" dirty="0" smtClean="0">
                <a:latin typeface="Tahoma" pitchFamily="34" charset="0"/>
                <a:ea typeface="Tahoma" pitchFamily="34" charset="0"/>
                <a:cs typeface="Tahoma" pitchFamily="34" charset="0"/>
              </a:rPr>
              <a:t>And whenever the unclean spirits saw him, they fell down before him and </a:t>
            </a:r>
            <a:r>
              <a:rPr lang="en-US" sz="2400" b="1" dirty="0" smtClean="0">
                <a:latin typeface="Tahoma" pitchFamily="34" charset="0"/>
                <a:ea typeface="Tahoma" pitchFamily="34" charset="0"/>
                <a:cs typeface="Tahoma" pitchFamily="34" charset="0"/>
              </a:rPr>
              <a:t>cried out, "You are the Son of God.“ </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And he strictly ordered them not to make him known.</a:t>
            </a:r>
          </a:p>
          <a:p>
            <a:pPr marL="0" indent="0">
              <a:spcBef>
                <a:spcPts val="0"/>
              </a:spcBef>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
        <p:nvSpPr>
          <p:cNvPr id="4" name="TextBox 3"/>
          <p:cNvSpPr txBox="1"/>
          <p:nvPr/>
        </p:nvSpPr>
        <p:spPr>
          <a:xfrm>
            <a:off x="5638800" y="2819400"/>
            <a:ext cx="2590800" cy="1200329"/>
          </a:xfrm>
          <a:prstGeom prst="rect">
            <a:avLst/>
          </a:prstGeom>
          <a:noFill/>
        </p:spPr>
        <p:txBody>
          <a:bodyPr wrap="square" rtlCol="0">
            <a:spAutoFit/>
          </a:bodyPr>
          <a:lstStyle/>
          <a:p>
            <a:r>
              <a:rPr lang="en-US" sz="2400" dirty="0" smtClean="0">
                <a:latin typeface="Tahoma" pitchFamily="34" charset="0"/>
                <a:cs typeface="Tahoma" pitchFamily="34" charset="0"/>
              </a:rPr>
              <a:t>People asked to keep quiet:</a:t>
            </a:r>
          </a:p>
          <a:p>
            <a:r>
              <a:rPr lang="en-US" sz="2400" dirty="0" smtClean="0">
                <a:latin typeface="Tahoma" pitchFamily="34" charset="0"/>
                <a:cs typeface="Tahoma" pitchFamily="34" charset="0"/>
              </a:rPr>
              <a:t>1:44, 5:43, 9:9</a:t>
            </a:r>
            <a:endParaRPr lang="en-US" sz="2400" dirty="0">
              <a:latin typeface="Tahoma" pitchFamily="34" charset="0"/>
              <a:cs typeface="Tahoma" pitchFamily="34" charset="0"/>
            </a:endParaRPr>
          </a:p>
        </p:txBody>
      </p:sp>
      <p:sp>
        <p:nvSpPr>
          <p:cNvPr id="9" name="Snip Diagonal Corner Rectangle 8"/>
          <p:cNvSpPr/>
          <p:nvPr/>
        </p:nvSpPr>
        <p:spPr bwMode="auto">
          <a:xfrm>
            <a:off x="533400" y="4343400"/>
            <a:ext cx="8001000" cy="2514600"/>
          </a:xfrm>
          <a:prstGeom prst="snip2Diag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Tahoma" pitchFamily="34" charset="0"/>
                <a:cs typeface="Tahoma" pitchFamily="34" charset="0"/>
              </a:rPr>
              <a:t>Son of God:</a:t>
            </a:r>
          </a:p>
          <a:p>
            <a:pPr marL="0" marR="0" indent="0" algn="l" defTabSz="914400" rtl="0" eaLnBrk="0" fontAlgn="base" latinLnBrk="0" hangingPunct="0">
              <a:lnSpc>
                <a:spcPct val="100000"/>
              </a:lnSpc>
              <a:spcBef>
                <a:spcPct val="0"/>
              </a:spcBef>
              <a:spcAft>
                <a:spcPct val="0"/>
              </a:spcAft>
              <a:buClrTx/>
              <a:buSzTx/>
              <a:buFontTx/>
              <a:buChar char="-"/>
              <a:tabLst/>
            </a:pPr>
            <a:r>
              <a:rPr kumimoji="0" lang="en-US" sz="2800" i="0" u="none" strike="noStrike" cap="none" normalizeH="0" dirty="0" smtClean="0">
                <a:ln>
                  <a:noFill/>
                </a:ln>
                <a:solidFill>
                  <a:schemeClr val="tx1"/>
                </a:solidFill>
                <a:effectLst/>
                <a:latin typeface="Tahoma" pitchFamily="34" charset="0"/>
                <a:cs typeface="Tahoma" pitchFamily="34" charset="0"/>
              </a:rPr>
              <a:t>- </a:t>
            </a:r>
            <a:r>
              <a:rPr kumimoji="0" lang="en-US" sz="2600" i="0" u="none" strike="noStrike" cap="none" normalizeH="0" dirty="0" smtClean="0">
                <a:ln>
                  <a:noFill/>
                </a:ln>
                <a:solidFill>
                  <a:schemeClr val="tx1"/>
                </a:solidFill>
                <a:effectLst/>
                <a:latin typeface="Tahoma" pitchFamily="34" charset="0"/>
                <a:cs typeface="Tahoma" pitchFamily="34" charset="0"/>
              </a:rPr>
              <a:t>suffer, rejected,  mocked, delivered, killed,       condemned (8:31, 9:30, 10:33)</a:t>
            </a:r>
          </a:p>
          <a:p>
            <a:pPr marL="0" marR="0" indent="0" algn="l" defTabSz="914400" rtl="0" eaLnBrk="0" fontAlgn="base" latinLnBrk="0" hangingPunct="0">
              <a:lnSpc>
                <a:spcPct val="100000"/>
              </a:lnSpc>
              <a:spcBef>
                <a:spcPct val="0"/>
              </a:spcBef>
              <a:spcAft>
                <a:spcPct val="0"/>
              </a:spcAft>
              <a:buClrTx/>
              <a:buSzTx/>
              <a:buFontTx/>
              <a:buChar char="-"/>
              <a:tabLst/>
            </a:pPr>
            <a:r>
              <a:rPr lang="en-US" sz="2600" dirty="0" smtClean="0">
                <a:solidFill>
                  <a:schemeClr val="tx1"/>
                </a:solidFill>
                <a:latin typeface="Tahoma" pitchFamily="34" charset="0"/>
                <a:cs typeface="Tahoma" pitchFamily="34" charset="0"/>
              </a:rPr>
              <a:t>- came to serve, and to give his life as a ransom for many (10:45)</a:t>
            </a:r>
            <a:r>
              <a:rPr kumimoji="0" lang="en-US" sz="2600" i="0" u="none" strike="noStrike" cap="none" normalizeH="0" dirty="0" smtClean="0">
                <a:ln>
                  <a:noFill/>
                </a:ln>
                <a:solidFill>
                  <a:schemeClr val="tx1"/>
                </a:solidFill>
                <a:effectLst/>
                <a:latin typeface="Tahoma" pitchFamily="34" charset="0"/>
                <a:cs typeface="Tahoma" pitchFamily="34" charset="0"/>
              </a:rPr>
              <a:t> </a:t>
            </a:r>
            <a:endParaRPr kumimoji="0" lang="en-US" sz="2600" i="0" u="none" strike="noStrike" cap="none" normalizeH="0" baseline="0" dirty="0" smtClean="0">
              <a:ln>
                <a:noFill/>
              </a:ln>
              <a:solidFill>
                <a:schemeClr val="tx1"/>
              </a:solidFill>
              <a:effectLst/>
              <a:latin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086600" cy="4653582"/>
          </a:xfrm>
        </p:spPr>
        <p:txBody>
          <a:bodyPr/>
          <a:lstStyle/>
          <a:p>
            <a:pPr defTabSz="914363" eaLnBrk="1" fontAlgn="auto" hangingPunct="1">
              <a:spcAft>
                <a:spcPts val="0"/>
              </a:spcAft>
              <a:defRPr/>
            </a:pPr>
            <a:r>
              <a:rPr lang="en-US" dirty="0" smtClean="0">
                <a:latin typeface="Tahoma" pitchFamily="34" charset="0"/>
                <a:ea typeface="方正大黑简体" pitchFamily="65" charset="-122"/>
                <a:cs typeface="Tahoma" pitchFamily="34" charset="0"/>
              </a:rPr>
              <a:t>Do you respond to Jesus like the demons?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Do you only profess in orthodox teaching? Are you also committed to suffer and serve like Jesus?</a:t>
            </a:r>
            <a:endParaRPr dirty="0">
              <a:latin typeface="Tahoma" pitchFamily="34" charset="0"/>
              <a:ea typeface="方正大黑简体" pitchFamily="65" charset="-122"/>
              <a:cs typeface="Tahom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0402" name="Picture 2" descr="http://reformedkid.files.wordpress.com/2010/06/preaching-cartoon1.gif"/>
          <p:cNvPicPr>
            <a:picLocks noChangeAspect="1" noChangeArrowheads="1"/>
          </p:cNvPicPr>
          <p:nvPr/>
        </p:nvPicPr>
        <p:blipFill>
          <a:blip r:embed="rId2" cstate="print"/>
          <a:srcRect/>
          <a:stretch>
            <a:fillRect/>
          </a:stretch>
        </p:blipFill>
        <p:spPr bwMode="auto">
          <a:xfrm>
            <a:off x="762000" y="838200"/>
            <a:ext cx="3130944" cy="4876800"/>
          </a:xfrm>
          <a:prstGeom prst="rect">
            <a:avLst/>
          </a:prstGeom>
          <a:noFill/>
        </p:spPr>
      </p:pic>
      <p:pic>
        <p:nvPicPr>
          <p:cNvPr id="230404" name="Picture 4" descr="http://t3.gstatic.com/images?q=tbn:ANd9GcRU7ZRXqwMJxlEpHHRG33Bu-IYBbHYz3tU3zujoOBUe-eMekrxT"/>
          <p:cNvPicPr>
            <a:picLocks noChangeAspect="1" noChangeArrowheads="1"/>
          </p:cNvPicPr>
          <p:nvPr/>
        </p:nvPicPr>
        <p:blipFill>
          <a:blip r:embed="rId3" cstate="print"/>
          <a:srcRect/>
          <a:stretch>
            <a:fillRect/>
          </a:stretch>
        </p:blipFill>
        <p:spPr bwMode="auto">
          <a:xfrm>
            <a:off x="5105400" y="609600"/>
            <a:ext cx="3505200" cy="564396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086600" cy="2659190"/>
          </a:xfrm>
        </p:spPr>
        <p:txBody>
          <a:bodyPr/>
          <a:lstStyle/>
          <a:p>
            <a:pPr defTabSz="914363" eaLnBrk="1" fontAlgn="auto" hangingPunct="1">
              <a:spcAft>
                <a:spcPts val="0"/>
              </a:spcAft>
              <a:defRPr/>
            </a:pPr>
            <a:r>
              <a:rPr lang="en-US" dirty="0" smtClean="0">
                <a:latin typeface="Tahoma" pitchFamily="34" charset="0"/>
                <a:ea typeface="方正大黑简体" pitchFamily="65" charset="-122"/>
                <a:cs typeface="Tahoma" pitchFamily="34" charset="0"/>
              </a:rPr>
              <a:t>(1) The Pharisees</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(2) The crowd</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(3) The demons</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(4) … The twelve apostles</a:t>
            </a:r>
            <a:endParaRPr dirty="0">
              <a:latin typeface="Tahoma" pitchFamily="34" charset="0"/>
              <a:ea typeface="方正大黑简体" pitchFamily="65" charset="-122"/>
              <a:cs typeface="Tahoma" pitchFamily="34" charset="0"/>
            </a:endParaRPr>
          </a:p>
        </p:txBody>
      </p:sp>
    </p:spTree>
    <p:extLst>
      <p:ext uri="{BB962C8B-B14F-4D97-AF65-F5344CB8AC3E}">
        <p14:creationId xmlns:p14="http://schemas.microsoft.com/office/powerpoint/2010/main" val="2045418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Mark 3:13-19</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4953000"/>
          </a:xfrm>
        </p:spPr>
        <p:txBody>
          <a:bodyPr/>
          <a:lstStyle/>
          <a:p>
            <a:pPr marL="0" indent="0">
              <a:spcBef>
                <a:spcPts val="0"/>
              </a:spcBef>
              <a:buNone/>
            </a:pPr>
            <a:r>
              <a:rPr lang="en-US" sz="2400" dirty="0" smtClean="0">
                <a:latin typeface="Tahoma" pitchFamily="34" charset="0"/>
                <a:ea typeface="Tahoma" pitchFamily="34" charset="0"/>
                <a:cs typeface="Tahoma" pitchFamily="34" charset="0"/>
              </a:rPr>
              <a:t>And he went up on the mountain and called to him those whom he desired, and they came to him. And </a:t>
            </a:r>
            <a:r>
              <a:rPr lang="en-US" sz="2400" b="1" dirty="0" smtClean="0">
                <a:latin typeface="Tahoma" pitchFamily="34" charset="0"/>
                <a:ea typeface="Tahoma" pitchFamily="34" charset="0"/>
                <a:cs typeface="Tahoma" pitchFamily="34" charset="0"/>
              </a:rPr>
              <a:t>he appointed twelve</a:t>
            </a:r>
            <a:r>
              <a:rPr lang="en-US" sz="2400" dirty="0" smtClean="0">
                <a:latin typeface="Tahoma" pitchFamily="34" charset="0"/>
                <a:ea typeface="Tahoma" pitchFamily="34" charset="0"/>
                <a:cs typeface="Tahoma" pitchFamily="34" charset="0"/>
              </a:rPr>
              <a:t> (whom he also named apostles) </a:t>
            </a:r>
            <a:r>
              <a:rPr lang="en-US" sz="2400" b="1" dirty="0" smtClean="0">
                <a:latin typeface="Tahoma" pitchFamily="34" charset="0"/>
                <a:ea typeface="Tahoma" pitchFamily="34" charset="0"/>
                <a:cs typeface="Tahoma" pitchFamily="34" charset="0"/>
              </a:rPr>
              <a:t>so that they might be with him and he might send them out to preach and have authority to cast out demons</a:t>
            </a:r>
            <a:r>
              <a:rPr lang="en-US" sz="2400" dirty="0" smtClean="0">
                <a:latin typeface="Tahoma" pitchFamily="34" charset="0"/>
                <a:ea typeface="Tahoma" pitchFamily="34" charset="0"/>
                <a:cs typeface="Tahoma" pitchFamily="34" charset="0"/>
              </a:rPr>
              <a:t>. He appointed the twelve: Simon (to whom he gave the name Peter); James the son of Zebedee and John the brother of James (to whom he gave the name </a:t>
            </a:r>
            <a:r>
              <a:rPr lang="en-US" sz="2400" dirty="0" err="1" smtClean="0">
                <a:latin typeface="Tahoma" pitchFamily="34" charset="0"/>
                <a:ea typeface="Tahoma" pitchFamily="34" charset="0"/>
                <a:cs typeface="Tahoma" pitchFamily="34" charset="0"/>
              </a:rPr>
              <a:t>Boanerges</a:t>
            </a:r>
            <a:r>
              <a:rPr lang="en-US" sz="2400" dirty="0" smtClean="0">
                <a:latin typeface="Tahoma" pitchFamily="34" charset="0"/>
                <a:ea typeface="Tahoma" pitchFamily="34" charset="0"/>
                <a:cs typeface="Tahoma" pitchFamily="34" charset="0"/>
              </a:rPr>
              <a:t>, that is, Sons of Thunder); Andrew, and Philip, and Bartholomew, and Matthew, and Thomas, and James the son of </a:t>
            </a:r>
            <a:r>
              <a:rPr lang="en-US" sz="2400" dirty="0" err="1" smtClean="0">
                <a:latin typeface="Tahoma" pitchFamily="34" charset="0"/>
                <a:ea typeface="Tahoma" pitchFamily="34" charset="0"/>
                <a:cs typeface="Tahoma" pitchFamily="34" charset="0"/>
              </a:rPr>
              <a:t>Alphaeus</a:t>
            </a:r>
            <a:r>
              <a:rPr lang="en-US" sz="2400" dirty="0" smtClean="0">
                <a:latin typeface="Tahoma" pitchFamily="34" charset="0"/>
                <a:ea typeface="Tahoma" pitchFamily="34" charset="0"/>
                <a:cs typeface="Tahoma" pitchFamily="34" charset="0"/>
              </a:rPr>
              <a:t>, and </a:t>
            </a:r>
            <a:r>
              <a:rPr lang="en-US" sz="2400" dirty="0" err="1" smtClean="0">
                <a:latin typeface="Tahoma" pitchFamily="34" charset="0"/>
                <a:ea typeface="Tahoma" pitchFamily="34" charset="0"/>
                <a:cs typeface="Tahoma" pitchFamily="34" charset="0"/>
              </a:rPr>
              <a:t>Thaddaeus</a:t>
            </a:r>
            <a:r>
              <a:rPr lang="en-US" sz="2400" dirty="0" smtClean="0">
                <a:latin typeface="Tahoma" pitchFamily="34" charset="0"/>
                <a:ea typeface="Tahoma" pitchFamily="34" charset="0"/>
                <a:cs typeface="Tahoma" pitchFamily="34" charset="0"/>
              </a:rPr>
              <a:t>, and Simon the Zealot, and Judas Iscariot, who betrayed him.</a:t>
            </a:r>
          </a:p>
          <a:p>
            <a:pPr marL="0" indent="0">
              <a:spcBef>
                <a:spcPts val="0"/>
              </a:spcBef>
              <a:buNone/>
            </a:pPr>
            <a:r>
              <a:rPr lang="en-US" sz="2400" dirty="0" smtClean="0">
                <a:latin typeface="Tahoma" pitchFamily="34" charset="0"/>
                <a:ea typeface="Tahoma" pitchFamily="34" charset="0"/>
                <a:cs typeface="Tahoma" pitchFamily="34" charset="0"/>
              </a:rPr>
              <a:t> </a:t>
            </a:r>
          </a:p>
          <a:p>
            <a:pPr marL="0" indent="0">
              <a:spcBef>
                <a:spcPts val="0"/>
              </a:spcBef>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Mark 1:35-39</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4953000"/>
          </a:xfrm>
        </p:spPr>
        <p:txBody>
          <a:bodyPr/>
          <a:lstStyle/>
          <a:p>
            <a:pPr marL="0" indent="0">
              <a:spcBef>
                <a:spcPts val="0"/>
              </a:spcBef>
              <a:buNone/>
            </a:pPr>
            <a:r>
              <a:rPr lang="en-US" sz="2400" dirty="0" smtClean="0">
                <a:latin typeface="Tahoma" pitchFamily="34" charset="0"/>
                <a:ea typeface="Tahoma" pitchFamily="34" charset="0"/>
                <a:cs typeface="Tahoma" pitchFamily="34" charset="0"/>
              </a:rPr>
              <a:t>And rising very early in the morning, while it was still dark, he departed and went out to a desolate place, </a:t>
            </a:r>
            <a:r>
              <a:rPr lang="en-US" sz="2400" b="1" dirty="0" smtClean="0">
                <a:latin typeface="Tahoma" pitchFamily="34" charset="0"/>
                <a:ea typeface="Tahoma" pitchFamily="34" charset="0"/>
                <a:cs typeface="Tahoma" pitchFamily="34" charset="0"/>
              </a:rPr>
              <a:t>and there he prayed</a:t>
            </a:r>
            <a:r>
              <a:rPr lang="en-US" sz="2400" dirty="0" smtClean="0">
                <a:latin typeface="Tahoma" pitchFamily="34" charset="0"/>
                <a:ea typeface="Tahoma" pitchFamily="34" charset="0"/>
                <a:cs typeface="Tahoma" pitchFamily="34" charset="0"/>
              </a:rPr>
              <a:t>. And Simon and those who were with him search for him, and they found him and said to him, “Everyone is looking for you.” And he said to them, “Let us go on to the next towns, that I may preach there also, </a:t>
            </a:r>
            <a:r>
              <a:rPr lang="en-US" sz="2400" b="1" dirty="0" smtClean="0">
                <a:latin typeface="Tahoma" pitchFamily="34" charset="0"/>
                <a:ea typeface="Tahoma" pitchFamily="34" charset="0"/>
                <a:cs typeface="Tahoma" pitchFamily="34" charset="0"/>
              </a:rPr>
              <a:t>for that is why I came out.</a:t>
            </a:r>
            <a:r>
              <a:rPr lang="en-US" sz="2400" dirty="0" smtClean="0">
                <a:latin typeface="Tahoma" pitchFamily="34" charset="0"/>
                <a:ea typeface="Tahoma" pitchFamily="34" charset="0"/>
                <a:cs typeface="Tahoma" pitchFamily="34" charset="0"/>
              </a:rPr>
              <a:t>” And he went throughout all Galilee, </a:t>
            </a:r>
            <a:r>
              <a:rPr lang="en-US" sz="2400" b="1" dirty="0" smtClean="0">
                <a:latin typeface="Tahoma" pitchFamily="34" charset="0"/>
                <a:ea typeface="Tahoma" pitchFamily="34" charset="0"/>
                <a:cs typeface="Tahoma" pitchFamily="34" charset="0"/>
              </a:rPr>
              <a:t>preaching in their synagogues and casting out demons</a:t>
            </a:r>
            <a:r>
              <a:rPr lang="en-US" sz="2400" dirty="0" smtClean="0">
                <a:latin typeface="Tahoma" pitchFamily="34" charset="0"/>
                <a:ea typeface="Tahoma" pitchFamily="34" charset="0"/>
                <a:cs typeface="Tahoma" pitchFamily="34" charset="0"/>
              </a:rPr>
              <a:t>.</a:t>
            </a:r>
          </a:p>
          <a:p>
            <a:pPr marL="0" indent="0">
              <a:spcBef>
                <a:spcPts val="0"/>
              </a:spcBef>
              <a:buNone/>
            </a:pPr>
            <a:r>
              <a:rPr lang="en-US" sz="2400" dirty="0" smtClean="0">
                <a:latin typeface="Tahoma" pitchFamily="34" charset="0"/>
                <a:ea typeface="Tahoma" pitchFamily="34" charset="0"/>
                <a:cs typeface="Tahoma" pitchFamily="34" charset="0"/>
              </a:rPr>
              <a:t> </a:t>
            </a:r>
          </a:p>
          <a:p>
            <a:pPr marL="0" indent="0">
              <a:spcBef>
                <a:spcPts val="0"/>
              </a:spcBef>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68230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70" name="Picture 6" descr="http://t2.gstatic.com/images?q=tbn:ANd9GcSJqs6_mD2Qu_WMgyx2DSNWIuhMQSx5Bu_L604DFV5OJXWxijW8"/>
          <p:cNvPicPr>
            <a:picLocks noChangeAspect="1" noChangeArrowheads="1"/>
          </p:cNvPicPr>
          <p:nvPr/>
        </p:nvPicPr>
        <p:blipFill>
          <a:blip r:embed="rId2" cstate="print"/>
          <a:srcRect/>
          <a:stretch>
            <a:fillRect/>
          </a:stretch>
        </p:blipFill>
        <p:spPr bwMode="auto">
          <a:xfrm rot="21245651">
            <a:off x="454527" y="3538291"/>
            <a:ext cx="4053685" cy="3119438"/>
          </a:xfrm>
          <a:prstGeom prst="rect">
            <a:avLst/>
          </a:prstGeom>
          <a:noFill/>
        </p:spPr>
      </p:pic>
      <p:pic>
        <p:nvPicPr>
          <p:cNvPr id="113668" name="Picture 4" descr="http://balita.ph/wp-content/uploads/2010/04/pgma_asean_1.jpg"/>
          <p:cNvPicPr>
            <a:picLocks noChangeAspect="1" noChangeArrowheads="1"/>
          </p:cNvPicPr>
          <p:nvPr/>
        </p:nvPicPr>
        <p:blipFill>
          <a:blip r:embed="rId3" cstate="print"/>
          <a:srcRect/>
          <a:stretch>
            <a:fillRect/>
          </a:stretch>
        </p:blipFill>
        <p:spPr bwMode="auto">
          <a:xfrm rot="937319">
            <a:off x="2021878" y="853145"/>
            <a:ext cx="6796214" cy="3352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Mark 3:13-19</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4953000"/>
          </a:xfrm>
        </p:spPr>
        <p:txBody>
          <a:bodyPr/>
          <a:lstStyle/>
          <a:p>
            <a:pPr marL="0" indent="0">
              <a:spcBef>
                <a:spcPts val="0"/>
              </a:spcBef>
              <a:buNone/>
            </a:pPr>
            <a:r>
              <a:rPr lang="en-US" sz="2400" dirty="0" smtClean="0">
                <a:latin typeface="Tahoma" pitchFamily="34" charset="0"/>
                <a:ea typeface="Tahoma" pitchFamily="34" charset="0"/>
                <a:cs typeface="Tahoma" pitchFamily="34" charset="0"/>
              </a:rPr>
              <a:t>And he went up on the mountain and called to him those whom he </a:t>
            </a:r>
            <a:r>
              <a:rPr lang="en-US" sz="2400" b="1" dirty="0" smtClean="0">
                <a:latin typeface="Tahoma" pitchFamily="34" charset="0"/>
                <a:ea typeface="Tahoma" pitchFamily="34" charset="0"/>
                <a:cs typeface="Tahoma" pitchFamily="34" charset="0"/>
              </a:rPr>
              <a:t>desired</a:t>
            </a:r>
            <a:r>
              <a:rPr lang="en-US" sz="2400" dirty="0" smtClean="0">
                <a:latin typeface="Tahoma" pitchFamily="34" charset="0"/>
                <a:ea typeface="Tahoma" pitchFamily="34" charset="0"/>
                <a:cs typeface="Tahoma" pitchFamily="34" charset="0"/>
              </a:rPr>
              <a:t>, and they came to him. And he appointed twelve (whom he also named apostles) so that </a:t>
            </a:r>
            <a:r>
              <a:rPr lang="en-US" sz="2400" b="1" dirty="0" smtClean="0">
                <a:latin typeface="Tahoma" pitchFamily="34" charset="0"/>
                <a:ea typeface="Tahoma" pitchFamily="34" charset="0"/>
                <a:cs typeface="Tahoma" pitchFamily="34" charset="0"/>
              </a:rPr>
              <a:t>they might be with him </a:t>
            </a:r>
            <a:r>
              <a:rPr lang="en-US" sz="2400" dirty="0" smtClean="0">
                <a:latin typeface="Tahoma" pitchFamily="34" charset="0"/>
                <a:ea typeface="Tahoma" pitchFamily="34" charset="0"/>
                <a:cs typeface="Tahoma" pitchFamily="34" charset="0"/>
              </a:rPr>
              <a:t>and he might send them out to preach and have authority to cast out demons. He appointed the twelve: Simon (</a:t>
            </a:r>
            <a:r>
              <a:rPr lang="en-US" sz="2400" b="1" dirty="0" smtClean="0">
                <a:latin typeface="Tahoma" pitchFamily="34" charset="0"/>
                <a:ea typeface="Tahoma" pitchFamily="34" charset="0"/>
                <a:cs typeface="Tahoma" pitchFamily="34" charset="0"/>
              </a:rPr>
              <a:t>to whom he gave the name Peter</a:t>
            </a:r>
            <a:r>
              <a:rPr lang="en-US" sz="2400" dirty="0" smtClean="0">
                <a:latin typeface="Tahoma" pitchFamily="34" charset="0"/>
                <a:ea typeface="Tahoma" pitchFamily="34" charset="0"/>
                <a:cs typeface="Tahoma" pitchFamily="34" charset="0"/>
              </a:rPr>
              <a:t>); James the son of Zebedee and John the brother of James (</a:t>
            </a:r>
            <a:r>
              <a:rPr lang="en-US" sz="2400" b="1" dirty="0" smtClean="0">
                <a:latin typeface="Tahoma" pitchFamily="34" charset="0"/>
                <a:ea typeface="Tahoma" pitchFamily="34" charset="0"/>
                <a:cs typeface="Tahoma" pitchFamily="34" charset="0"/>
              </a:rPr>
              <a:t>to whom he gave the name </a:t>
            </a:r>
            <a:r>
              <a:rPr lang="en-US" sz="2400" b="1" dirty="0" err="1" smtClean="0">
                <a:latin typeface="Tahoma" pitchFamily="34" charset="0"/>
                <a:ea typeface="Tahoma" pitchFamily="34" charset="0"/>
                <a:cs typeface="Tahoma" pitchFamily="34" charset="0"/>
              </a:rPr>
              <a:t>Boanerges</a:t>
            </a:r>
            <a:r>
              <a:rPr lang="en-US" sz="2400" b="1" dirty="0" smtClean="0">
                <a:latin typeface="Tahoma" pitchFamily="34" charset="0"/>
                <a:ea typeface="Tahoma" pitchFamily="34" charset="0"/>
                <a:cs typeface="Tahoma" pitchFamily="34" charset="0"/>
              </a:rPr>
              <a:t>, that is, Sons of Thunder</a:t>
            </a:r>
            <a:r>
              <a:rPr lang="en-US" sz="2400" dirty="0" smtClean="0">
                <a:latin typeface="Tahoma" pitchFamily="34" charset="0"/>
                <a:ea typeface="Tahoma" pitchFamily="34" charset="0"/>
                <a:cs typeface="Tahoma" pitchFamily="34" charset="0"/>
              </a:rPr>
              <a:t>); Andrew, and Philip, and Bartholomew, and </a:t>
            </a:r>
            <a:r>
              <a:rPr lang="en-US" sz="2400" b="1" dirty="0" smtClean="0">
                <a:latin typeface="Tahoma" pitchFamily="34" charset="0"/>
                <a:ea typeface="Tahoma" pitchFamily="34" charset="0"/>
                <a:cs typeface="Tahoma" pitchFamily="34" charset="0"/>
              </a:rPr>
              <a:t>Matthew</a:t>
            </a:r>
            <a:r>
              <a:rPr lang="en-US" sz="2400" dirty="0" smtClean="0">
                <a:latin typeface="Tahoma" pitchFamily="34" charset="0"/>
                <a:ea typeface="Tahoma" pitchFamily="34" charset="0"/>
                <a:cs typeface="Tahoma" pitchFamily="34" charset="0"/>
              </a:rPr>
              <a:t>, and Thomas, and James the son of </a:t>
            </a:r>
            <a:r>
              <a:rPr lang="en-US" sz="2400" dirty="0" err="1" smtClean="0">
                <a:latin typeface="Tahoma" pitchFamily="34" charset="0"/>
                <a:ea typeface="Tahoma" pitchFamily="34" charset="0"/>
                <a:cs typeface="Tahoma" pitchFamily="34" charset="0"/>
              </a:rPr>
              <a:t>Alphaeus</a:t>
            </a:r>
            <a:r>
              <a:rPr lang="en-US" sz="2400" dirty="0" smtClean="0">
                <a:latin typeface="Tahoma" pitchFamily="34" charset="0"/>
                <a:ea typeface="Tahoma" pitchFamily="34" charset="0"/>
                <a:cs typeface="Tahoma" pitchFamily="34" charset="0"/>
              </a:rPr>
              <a:t>, and </a:t>
            </a:r>
            <a:r>
              <a:rPr lang="en-US" sz="2400" dirty="0" err="1" smtClean="0">
                <a:latin typeface="Tahoma" pitchFamily="34" charset="0"/>
                <a:ea typeface="Tahoma" pitchFamily="34" charset="0"/>
                <a:cs typeface="Tahoma" pitchFamily="34" charset="0"/>
              </a:rPr>
              <a:t>Thaddaeus</a:t>
            </a:r>
            <a:r>
              <a:rPr lang="en-US" sz="2400" dirty="0" smtClean="0">
                <a:latin typeface="Tahoma" pitchFamily="34" charset="0"/>
                <a:ea typeface="Tahoma" pitchFamily="34" charset="0"/>
                <a:cs typeface="Tahoma" pitchFamily="34" charset="0"/>
              </a:rPr>
              <a:t>, and </a:t>
            </a:r>
            <a:r>
              <a:rPr lang="en-US" sz="2400" b="1" dirty="0" smtClean="0">
                <a:latin typeface="Tahoma" pitchFamily="34" charset="0"/>
                <a:ea typeface="Tahoma" pitchFamily="34" charset="0"/>
                <a:cs typeface="Tahoma" pitchFamily="34" charset="0"/>
              </a:rPr>
              <a:t>Simon the Zealot</a:t>
            </a:r>
            <a:r>
              <a:rPr lang="en-US" sz="2400" dirty="0" smtClean="0">
                <a:latin typeface="Tahoma" pitchFamily="34" charset="0"/>
                <a:ea typeface="Tahoma" pitchFamily="34" charset="0"/>
                <a:cs typeface="Tahoma" pitchFamily="34" charset="0"/>
              </a:rPr>
              <a:t>, and Judas Iscariot, who betrayed him.</a:t>
            </a:r>
          </a:p>
          <a:p>
            <a:pPr marL="0" indent="0">
              <a:spcBef>
                <a:spcPts val="0"/>
              </a:spcBef>
              <a:buNone/>
            </a:pPr>
            <a:r>
              <a:rPr lang="en-US" sz="2400" dirty="0" smtClean="0">
                <a:latin typeface="Tahoma" pitchFamily="34" charset="0"/>
                <a:ea typeface="Tahoma" pitchFamily="34" charset="0"/>
                <a:cs typeface="Tahoma" pitchFamily="34" charset="0"/>
              </a:rPr>
              <a:t> </a:t>
            </a:r>
          </a:p>
          <a:p>
            <a:pPr marL="0" indent="0">
              <a:spcBef>
                <a:spcPts val="0"/>
              </a:spcBef>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608520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086600" cy="3323987"/>
          </a:xfrm>
        </p:spPr>
        <p:txBody>
          <a:bodyPr/>
          <a:lstStyle/>
          <a:p>
            <a:pPr defTabSz="914363" eaLnBrk="1" fontAlgn="auto" hangingPunct="1">
              <a:spcAft>
                <a:spcPts val="0"/>
              </a:spcAft>
              <a:defRPr/>
            </a:pPr>
            <a:r>
              <a:rPr lang="en-US" dirty="0" smtClean="0">
                <a:latin typeface="Tahoma" pitchFamily="34" charset="0"/>
                <a:ea typeface="方正大黑简体" pitchFamily="65" charset="-122"/>
                <a:cs typeface="Tahoma" pitchFamily="34" charset="0"/>
              </a:rPr>
              <a:t>Do you respond to Jesus like the apostles?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Have you become a Christ-like follower?</a:t>
            </a:r>
            <a:endParaRPr dirty="0">
              <a:latin typeface="Tahoma" pitchFamily="34" charset="0"/>
              <a:ea typeface="方正大黑简体" pitchFamily="65" charset="-122"/>
              <a:cs typeface="Tahom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915400" cy="6172200"/>
          </a:xfrm>
        </p:spPr>
        <p:txBody>
          <a:bodyPr>
            <a:normAutofit/>
          </a:bodyPr>
          <a:lstStyle/>
          <a:p>
            <a:pPr marL="971550" lvl="1" indent="-514350">
              <a:buNone/>
            </a:pPr>
            <a:r>
              <a:rPr lang="en-US" sz="4000" dirty="0" smtClean="0">
                <a:solidFill>
                  <a:schemeClr val="bg1"/>
                </a:solidFill>
              </a:rPr>
              <a:t>How do you respond to Jesus your Master in your daily life? :</a:t>
            </a:r>
            <a:br>
              <a:rPr lang="en-US" sz="4000" dirty="0" smtClean="0">
                <a:solidFill>
                  <a:schemeClr val="bg1"/>
                </a:solidFill>
              </a:rPr>
            </a:br>
            <a:endParaRPr lang="en-US" sz="4000" dirty="0" smtClean="0">
              <a:solidFill>
                <a:schemeClr val="bg1"/>
              </a:solidFill>
            </a:endParaRPr>
          </a:p>
          <a:p>
            <a:pPr marL="1200150" lvl="1" indent="-742950">
              <a:buFont typeface="+mj-lt"/>
              <a:buAutoNum type="arabicPeriod"/>
            </a:pPr>
            <a:r>
              <a:rPr lang="en-US" sz="3200" i="1" dirty="0" smtClean="0">
                <a:solidFill>
                  <a:srgbClr val="FFC000"/>
                </a:solidFill>
              </a:rPr>
              <a:t>Stubborn towards His challenges?</a:t>
            </a:r>
          </a:p>
          <a:p>
            <a:pPr marL="1200150" lvl="1" indent="-742950">
              <a:buFont typeface="+mj-lt"/>
              <a:buAutoNum type="arabicPeriod"/>
            </a:pPr>
            <a:r>
              <a:rPr lang="en-US" sz="3200" i="1" dirty="0" smtClean="0">
                <a:solidFill>
                  <a:srgbClr val="FFC000"/>
                </a:solidFill>
              </a:rPr>
              <a:t>Merely to meet you felt needs? </a:t>
            </a:r>
          </a:p>
          <a:p>
            <a:pPr marL="1200150" lvl="1" indent="-742950">
              <a:buFont typeface="+mj-lt"/>
              <a:buAutoNum type="arabicPeriod"/>
            </a:pPr>
            <a:r>
              <a:rPr lang="en-US" sz="3200" i="1" dirty="0" smtClean="0">
                <a:solidFill>
                  <a:srgbClr val="FFC000"/>
                </a:solidFill>
              </a:rPr>
              <a:t>Professing orthodox teaching without commitment?</a:t>
            </a:r>
          </a:p>
          <a:p>
            <a:pPr marL="1200150" lvl="1" indent="-742950">
              <a:buFont typeface="+mj-lt"/>
              <a:buAutoNum type="arabicPeriod"/>
            </a:pPr>
            <a:r>
              <a:rPr lang="en-US" sz="3200" i="1" dirty="0" smtClean="0">
                <a:solidFill>
                  <a:srgbClr val="FFC000"/>
                </a:solidFill>
              </a:rPr>
              <a:t>Become a Christ-like follower? </a:t>
            </a:r>
          </a:p>
          <a:p>
            <a:pPr>
              <a:buNone/>
            </a:pPr>
            <a:endParaRPr lang="en-US" sz="48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086600" cy="4653582"/>
          </a:xfrm>
        </p:spPr>
        <p:txBody>
          <a:bodyPr/>
          <a:lstStyle/>
          <a:p>
            <a:pPr defTabSz="914363" eaLnBrk="1" fontAlgn="auto" hangingPunct="1">
              <a:spcAft>
                <a:spcPts val="0"/>
              </a:spcAft>
              <a:defRPr/>
            </a:pPr>
            <a:r>
              <a:rPr lang="en-US" dirty="0" smtClean="0">
                <a:latin typeface="Tahoma" pitchFamily="34" charset="0"/>
                <a:ea typeface="方正大黑简体" pitchFamily="65" charset="-122"/>
                <a:cs typeface="Tahoma" pitchFamily="34" charset="0"/>
              </a:rPr>
              <a:t>God has called you to ministry.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It is now our call to follow Him daily.  </a:t>
            </a:r>
            <a:br>
              <a:rPr lang="en-US" dirty="0" smtClean="0">
                <a:latin typeface="Tahoma" pitchFamily="34" charset="0"/>
                <a:ea typeface="方正大黑简体" pitchFamily="65" charset="-122"/>
                <a:cs typeface="Tahoma" pitchFamily="34" charset="0"/>
              </a:rPr>
            </a:br>
            <a:r>
              <a:rPr lang="en-US" dirty="0" smtClean="0">
                <a:latin typeface="Tahoma" pitchFamily="34" charset="0"/>
                <a:ea typeface="方正大黑简体" pitchFamily="65" charset="-122"/>
                <a:cs typeface="Tahoma" pitchFamily="34" charset="0"/>
              </a:rPr>
              <a:t/>
            </a:r>
            <a:br>
              <a:rPr lang="en-US" dirty="0" smtClean="0">
                <a:latin typeface="Tahoma" pitchFamily="34" charset="0"/>
                <a:ea typeface="方正大黑简体" pitchFamily="65" charset="-122"/>
                <a:cs typeface="Tahoma" pitchFamily="34" charset="0"/>
              </a:rPr>
            </a:br>
            <a:endParaRPr dirty="0">
              <a:latin typeface="Tahoma" pitchFamily="34" charset="0"/>
              <a:ea typeface="方正大黑简体" pitchFamily="65" charset="-122"/>
              <a:cs typeface="Tahom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480112138"/>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Sermons link </a:t>
            </a:r>
            <a:r>
              <a:rPr lang="en-US" sz="2800" b="1" dirty="0">
                <a:solidFill>
                  <a:srgbClr val="FFFFFF"/>
                </a:solidFill>
                <a:latin typeface="Arial" charset="0"/>
                <a:ea typeface="ＭＳ Ｐゴシック" charset="0"/>
              </a:rPr>
              <a:t>at biblestudydownloads.com</a:t>
            </a:r>
            <a:endParaRPr lang="en-US" sz="1050" b="1" dirty="0">
              <a:solidFill>
                <a:srgbClr val="FFFFFF"/>
              </a:solidFill>
              <a:latin typeface="Arial" charset="0"/>
              <a:ea typeface="ＭＳ Ｐゴシック" charset="0"/>
            </a:endParaRPr>
          </a:p>
        </p:txBody>
      </p:sp>
      <p:pic>
        <p:nvPicPr>
          <p:cNvPr id="99330"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spTree>
    <p:extLst>
      <p:ext uri="{BB962C8B-B14F-4D97-AF65-F5344CB8AC3E}">
        <p14:creationId xmlns:p14="http://schemas.microsoft.com/office/powerpoint/2010/main" val="1131753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410200"/>
          </a:xfrm>
        </p:spPr>
        <p:txBody>
          <a:bodyPr>
            <a:normAutofit/>
          </a:bodyPr>
          <a:lstStyle/>
          <a:p>
            <a:pPr marL="971550" lvl="1" indent="-514350">
              <a:buNone/>
            </a:pPr>
            <a:r>
              <a:rPr lang="en-US" sz="4000" dirty="0" smtClean="0">
                <a:solidFill>
                  <a:schemeClr val="bg1"/>
                </a:solidFill>
              </a:rPr>
              <a:t>Question to consider:</a:t>
            </a:r>
            <a:br>
              <a:rPr lang="en-US" sz="4000" dirty="0" smtClean="0">
                <a:solidFill>
                  <a:schemeClr val="bg1"/>
                </a:solidFill>
              </a:rPr>
            </a:br>
            <a:r>
              <a:rPr lang="en-US" sz="4000" i="1" dirty="0" smtClean="0">
                <a:solidFill>
                  <a:srgbClr val="FFC000"/>
                </a:solidFill>
              </a:rPr>
              <a:t>How do you respond to Jesus </a:t>
            </a:r>
            <a:br>
              <a:rPr lang="en-US" sz="4000" i="1" dirty="0" smtClean="0">
                <a:solidFill>
                  <a:srgbClr val="FFC000"/>
                </a:solidFill>
              </a:rPr>
            </a:br>
            <a:r>
              <a:rPr lang="en-US" sz="4000" i="1" dirty="0" smtClean="0">
                <a:solidFill>
                  <a:srgbClr val="FFC000"/>
                </a:solidFill>
              </a:rPr>
              <a:t>your Master who has called you to ministry </a:t>
            </a:r>
            <a:br>
              <a:rPr lang="en-US" sz="4000" i="1" dirty="0" smtClean="0">
                <a:solidFill>
                  <a:srgbClr val="FFC000"/>
                </a:solidFill>
              </a:rPr>
            </a:br>
            <a:r>
              <a:rPr lang="en-US" sz="4000" i="1" dirty="0" smtClean="0">
                <a:solidFill>
                  <a:srgbClr val="FFC000"/>
                </a:solidFill>
              </a:rPr>
              <a:t>in your daily life? </a:t>
            </a:r>
          </a:p>
          <a:p>
            <a:pPr>
              <a:buNone/>
            </a:pPr>
            <a:endParaRPr lang="en-US" sz="48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73162"/>
          </a:xfrm>
        </p:spPr>
        <p:txBody>
          <a:bodyPr/>
          <a:lstStyle/>
          <a:p>
            <a:r>
              <a:rPr lang="en-US" b="1" dirty="0" smtClean="0">
                <a:latin typeface="Calibri" pitchFamily="34" charset="0"/>
              </a:rPr>
              <a:t>In the first two chapters:</a:t>
            </a:r>
            <a:endParaRPr lang="en-US" b="1" dirty="0">
              <a:latin typeface="Calibri" pitchFamily="34" charset="0"/>
            </a:endParaRPr>
          </a:p>
        </p:txBody>
      </p:sp>
      <p:sp>
        <p:nvSpPr>
          <p:cNvPr id="3" name="Content Placeholder 2"/>
          <p:cNvSpPr>
            <a:spLocks noGrp="1"/>
          </p:cNvSpPr>
          <p:nvPr>
            <p:ph idx="1"/>
          </p:nvPr>
        </p:nvSpPr>
        <p:spPr>
          <a:xfrm>
            <a:off x="533400" y="1295400"/>
            <a:ext cx="8229600" cy="4678363"/>
          </a:xfrm>
        </p:spPr>
        <p:txBody>
          <a:bodyPr>
            <a:normAutofit fontScale="77500" lnSpcReduction="20000"/>
          </a:bodyPr>
          <a:lstStyle/>
          <a:p>
            <a:r>
              <a:rPr lang="en-US" sz="4800" dirty="0" smtClean="0">
                <a:latin typeface="Calibri" pitchFamily="34" charset="0"/>
              </a:rPr>
              <a:t>Jesus has been baptized, </a:t>
            </a:r>
          </a:p>
          <a:p>
            <a:r>
              <a:rPr lang="en-US" sz="4800" dirty="0" smtClean="0">
                <a:latin typeface="Calibri" pitchFamily="34" charset="0"/>
              </a:rPr>
              <a:t>has begun his ministry to proclaim the gospel, </a:t>
            </a:r>
          </a:p>
          <a:p>
            <a:r>
              <a:rPr lang="en-US" sz="4800" dirty="0" smtClean="0">
                <a:latin typeface="Calibri" pitchFamily="34" charset="0"/>
              </a:rPr>
              <a:t>has called the disciples, </a:t>
            </a:r>
          </a:p>
          <a:p>
            <a:r>
              <a:rPr lang="en-US" sz="4800" dirty="0" smtClean="0">
                <a:latin typeface="Calibri" pitchFamily="34" charset="0"/>
              </a:rPr>
              <a:t>has gone throughout Galilee to preach in the synagogues and to cast out demons, </a:t>
            </a:r>
          </a:p>
          <a:p>
            <a:r>
              <a:rPr lang="en-US" sz="4800" dirty="0" smtClean="0">
                <a:latin typeface="Calibri" pitchFamily="34" charset="0"/>
              </a:rPr>
              <a:t>has healed many people in 4 different accounts…</a:t>
            </a:r>
          </a:p>
          <a:p>
            <a:endParaRPr lang="en-US" sz="48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73162"/>
          </a:xfrm>
        </p:spPr>
        <p:txBody>
          <a:bodyPr/>
          <a:lstStyle/>
          <a:p>
            <a:r>
              <a:rPr lang="en-US" b="1" dirty="0" smtClean="0">
                <a:latin typeface="Calibri" pitchFamily="34" charset="0"/>
              </a:rPr>
              <a:t>In the first two chapters:</a:t>
            </a:r>
            <a:endParaRPr lang="en-US" b="1" dirty="0">
              <a:latin typeface="Calibri" pitchFamily="34" charset="0"/>
            </a:endParaRPr>
          </a:p>
        </p:txBody>
      </p:sp>
      <p:sp>
        <p:nvSpPr>
          <p:cNvPr id="3" name="Content Placeholder 2"/>
          <p:cNvSpPr>
            <a:spLocks noGrp="1"/>
          </p:cNvSpPr>
          <p:nvPr>
            <p:ph idx="1"/>
          </p:nvPr>
        </p:nvSpPr>
        <p:spPr>
          <a:xfrm>
            <a:off x="533400" y="1371600"/>
            <a:ext cx="8229600" cy="3124200"/>
          </a:xfrm>
        </p:spPr>
        <p:txBody>
          <a:bodyPr>
            <a:normAutofit fontScale="62500" lnSpcReduction="20000"/>
          </a:bodyPr>
          <a:lstStyle/>
          <a:p>
            <a:r>
              <a:rPr lang="en-US" sz="4800" dirty="0" smtClean="0">
                <a:latin typeface="Calibri" pitchFamily="34" charset="0"/>
              </a:rPr>
              <a:t>Jesus has been baptized, </a:t>
            </a:r>
          </a:p>
          <a:p>
            <a:r>
              <a:rPr lang="en-US" sz="4800" dirty="0" smtClean="0">
                <a:latin typeface="Calibri" pitchFamily="34" charset="0"/>
              </a:rPr>
              <a:t>has begun his ministry to proclaim the gospel, </a:t>
            </a:r>
          </a:p>
          <a:p>
            <a:r>
              <a:rPr lang="en-US" sz="4800" dirty="0" smtClean="0">
                <a:latin typeface="Calibri" pitchFamily="34" charset="0"/>
              </a:rPr>
              <a:t>has called the disciples, </a:t>
            </a:r>
          </a:p>
          <a:p>
            <a:r>
              <a:rPr lang="en-US" sz="4800" dirty="0" smtClean="0">
                <a:latin typeface="Calibri" pitchFamily="34" charset="0"/>
              </a:rPr>
              <a:t>has gone throughout Galilee to preach in the synagogues and to cast out demons, </a:t>
            </a:r>
          </a:p>
          <a:p>
            <a:r>
              <a:rPr lang="en-US" sz="4800" dirty="0" smtClean="0">
                <a:latin typeface="Calibri" pitchFamily="34" charset="0"/>
              </a:rPr>
              <a:t>has healed many people in 4 different accounts…</a:t>
            </a:r>
          </a:p>
          <a:p>
            <a:endParaRPr lang="en-US" sz="4800" dirty="0">
              <a:latin typeface="Calibri" pitchFamily="34" charset="0"/>
            </a:endParaRPr>
          </a:p>
        </p:txBody>
      </p:sp>
      <p:sp>
        <p:nvSpPr>
          <p:cNvPr id="5" name="Rectangle 4"/>
          <p:cNvSpPr/>
          <p:nvPr/>
        </p:nvSpPr>
        <p:spPr>
          <a:xfrm rot="21352872">
            <a:off x="533400" y="4953000"/>
            <a:ext cx="7772400" cy="1323439"/>
          </a:xfrm>
          <a:prstGeom prst="rect">
            <a:avLst/>
          </a:prstGeom>
          <a:noFill/>
        </p:spPr>
        <p:txBody>
          <a:bodyPr wrap="squar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Revealed His identity  challenged their responses</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ndParaRPr>
          </a:p>
        </p:txBody>
      </p:sp>
      <p:sp>
        <p:nvSpPr>
          <p:cNvPr id="6" name="Rectangle 5"/>
          <p:cNvSpPr/>
          <p:nvPr/>
        </p:nvSpPr>
        <p:spPr>
          <a:xfrm rot="21306367">
            <a:off x="402608" y="4423013"/>
            <a:ext cx="7760469"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Gradually and increasingly</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b="1" dirty="0" smtClean="0">
                <a:latin typeface="Calibri" pitchFamily="34" charset="0"/>
              </a:rPr>
              <a:t>Different Responses:</a:t>
            </a:r>
            <a:endParaRPr lang="en-US" b="1" dirty="0">
              <a:latin typeface="Calibri" pitchFamily="34" charset="0"/>
            </a:endParaRPr>
          </a:p>
        </p:txBody>
      </p:sp>
      <p:sp>
        <p:nvSpPr>
          <p:cNvPr id="3" name="Content Placeholder 2"/>
          <p:cNvSpPr>
            <a:spLocks noGrp="1"/>
          </p:cNvSpPr>
          <p:nvPr>
            <p:ph idx="1"/>
          </p:nvPr>
        </p:nvSpPr>
        <p:spPr>
          <a:xfrm>
            <a:off x="457200" y="1371600"/>
            <a:ext cx="8229600" cy="4754563"/>
          </a:xfrm>
        </p:spPr>
        <p:txBody>
          <a:bodyPr/>
          <a:lstStyle/>
          <a:p>
            <a:r>
              <a:rPr lang="en-US" sz="2800" dirty="0" smtClean="0">
                <a:solidFill>
                  <a:schemeClr val="bg1">
                    <a:lumMod val="10000"/>
                  </a:schemeClr>
                </a:solidFill>
                <a:latin typeface="Calibri" pitchFamily="34" charset="0"/>
              </a:rPr>
              <a:t>4 disciples immediately followed him (1:20)</a:t>
            </a:r>
          </a:p>
          <a:p>
            <a:r>
              <a:rPr lang="en-US" sz="2800" dirty="0" smtClean="0">
                <a:solidFill>
                  <a:schemeClr val="bg1">
                    <a:lumMod val="10000"/>
                  </a:schemeClr>
                </a:solidFill>
                <a:latin typeface="Calibri" pitchFamily="34" charset="0"/>
              </a:rPr>
              <a:t>They were astonished at his teaching (1:22)</a:t>
            </a:r>
          </a:p>
          <a:p>
            <a:r>
              <a:rPr lang="en-US" sz="2800" dirty="0" smtClean="0">
                <a:solidFill>
                  <a:schemeClr val="bg1">
                    <a:lumMod val="10000"/>
                  </a:schemeClr>
                </a:solidFill>
                <a:latin typeface="Calibri" pitchFamily="34" charset="0"/>
              </a:rPr>
              <a:t>His fame spread everywhere through Galilee (1:28)</a:t>
            </a:r>
          </a:p>
          <a:p>
            <a:r>
              <a:rPr lang="en-US" sz="2800" dirty="0" smtClean="0">
                <a:solidFill>
                  <a:schemeClr val="bg1">
                    <a:lumMod val="10000"/>
                  </a:schemeClr>
                </a:solidFill>
                <a:latin typeface="Calibri" pitchFamily="34" charset="0"/>
              </a:rPr>
              <a:t> “Everyone is looking for you” (1:37)</a:t>
            </a:r>
          </a:p>
          <a:p>
            <a:r>
              <a:rPr lang="en-US" sz="2800" dirty="0" smtClean="0">
                <a:solidFill>
                  <a:schemeClr val="bg1">
                    <a:lumMod val="10000"/>
                  </a:schemeClr>
                </a:solidFill>
                <a:latin typeface="Calibri" pitchFamily="34" charset="0"/>
              </a:rPr>
              <a:t>Jesus could no longer openly enter a town (1:45)</a:t>
            </a:r>
          </a:p>
          <a:p>
            <a:r>
              <a:rPr lang="en-US" sz="2800" dirty="0" smtClean="0">
                <a:solidFill>
                  <a:schemeClr val="bg1">
                    <a:lumMod val="10000"/>
                  </a:schemeClr>
                </a:solidFill>
                <a:latin typeface="Calibri" pitchFamily="34" charset="0"/>
              </a:rPr>
              <a:t>They were all amazed and glorified God (2:12)</a:t>
            </a:r>
          </a:p>
          <a:p>
            <a:r>
              <a:rPr lang="en-US" sz="2800" dirty="0" smtClean="0">
                <a:solidFill>
                  <a:schemeClr val="bg1">
                    <a:lumMod val="10000"/>
                  </a:schemeClr>
                </a:solidFill>
                <a:latin typeface="Calibri" pitchFamily="34" charset="0"/>
              </a:rPr>
              <a:t>And all the crowd was coming to him (2:13)</a:t>
            </a:r>
          </a:p>
          <a:p>
            <a:r>
              <a:rPr lang="en-US" sz="2800" dirty="0" smtClean="0">
                <a:solidFill>
                  <a:schemeClr val="bg1">
                    <a:lumMod val="10000"/>
                  </a:schemeClr>
                </a:solidFill>
                <a:latin typeface="Calibri" pitchFamily="34" charset="0"/>
              </a:rPr>
              <a:t>Levi and many followed him (2:15)</a:t>
            </a:r>
          </a:p>
          <a:p>
            <a:r>
              <a:rPr lang="en-US" sz="2800" dirty="0" smtClean="0">
                <a:solidFill>
                  <a:schemeClr val="bg1">
                    <a:lumMod val="10000"/>
                  </a:schemeClr>
                </a:solidFill>
                <a:latin typeface="Calibri" pitchFamily="34" charset="0"/>
              </a:rPr>
              <a:t>The Pharisees began to ask him questions (2:16-28)</a:t>
            </a:r>
            <a:endParaRPr lang="en-US" sz="2800" dirty="0">
              <a:solidFill>
                <a:schemeClr val="bg1">
                  <a:lumMod val="10000"/>
                </a:schemeClr>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229600" cy="2057400"/>
          </a:xfrm>
        </p:spPr>
        <p:txBody>
          <a:bodyPr>
            <a:normAutofit/>
          </a:bodyPr>
          <a:lstStyle/>
          <a:p>
            <a:pPr marL="971550" lvl="1" indent="-514350">
              <a:buNone/>
            </a:pPr>
            <a:r>
              <a:rPr lang="en-US" sz="4000" dirty="0" smtClean="0">
                <a:solidFill>
                  <a:schemeClr val="bg1"/>
                </a:solidFill>
              </a:rPr>
              <a:t>Mark 3:1-19:  </a:t>
            </a:r>
            <a:br>
              <a:rPr lang="en-US" sz="4000" dirty="0" smtClean="0">
                <a:solidFill>
                  <a:schemeClr val="bg1"/>
                </a:solidFill>
              </a:rPr>
            </a:br>
            <a:r>
              <a:rPr lang="en-US" sz="4000" i="1" dirty="0" smtClean="0">
                <a:solidFill>
                  <a:srgbClr val="FFC000"/>
                </a:solidFill>
              </a:rPr>
              <a:t>4 types of responses to Jesus </a:t>
            </a:r>
          </a:p>
          <a:p>
            <a:pPr>
              <a:buNone/>
            </a:pPr>
            <a:endParaRPr lang="en-US" sz="4800" dirty="0"/>
          </a:p>
        </p:txBody>
      </p:sp>
      <p:sp>
        <p:nvSpPr>
          <p:cNvPr id="4" name="Content Placeholder 2"/>
          <p:cNvSpPr txBox="1">
            <a:spLocks/>
          </p:cNvSpPr>
          <p:nvPr/>
        </p:nvSpPr>
        <p:spPr>
          <a:xfrm>
            <a:off x="1371600" y="4495800"/>
            <a:ext cx="7772400" cy="2057400"/>
          </a:xfrm>
          <a:prstGeom prst="rect">
            <a:avLst/>
          </a:prstGeom>
        </p:spPr>
        <p:txBody>
          <a:bodyPr vert="horz" lIns="91440" tIns="45720" rIns="91440" bIns="45720" rtlCol="0">
            <a:normAutofit/>
          </a:bodyPr>
          <a:lstStyle/>
          <a:p>
            <a:pPr marL="971550" marR="0" lvl="1"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bg1"/>
                </a:solidFill>
                <a:effectLst/>
                <a:uLnTx/>
                <a:uFillTx/>
                <a:latin typeface="+mn-lt"/>
                <a:ea typeface="+mn-ea"/>
                <a:cs typeface="+mn-cs"/>
              </a:rPr>
              <a:t>Also for you to decide:  </a:t>
            </a:r>
            <a:br>
              <a:rPr kumimoji="0" lang="en-US" sz="4000" b="0" i="0" u="none" strike="noStrike" kern="1200" cap="none" spc="0" normalizeH="0" baseline="0" noProof="0" dirty="0" smtClean="0">
                <a:ln>
                  <a:noFill/>
                </a:ln>
                <a:solidFill>
                  <a:schemeClr val="bg1"/>
                </a:solidFill>
                <a:effectLst/>
                <a:uLnTx/>
                <a:uFillTx/>
                <a:latin typeface="+mn-lt"/>
                <a:ea typeface="+mn-ea"/>
                <a:cs typeface="+mn-cs"/>
              </a:rPr>
            </a:br>
            <a:r>
              <a:rPr kumimoji="0" lang="en-US" sz="4000" b="0" i="1" u="none" strike="noStrike" kern="1200" cap="none" spc="0" normalizeH="0" baseline="0" noProof="0" dirty="0" smtClean="0">
                <a:ln>
                  <a:noFill/>
                </a:ln>
                <a:solidFill>
                  <a:srgbClr val="FFC000"/>
                </a:solidFill>
                <a:effectLst/>
                <a:uLnTx/>
                <a:uFillTx/>
                <a:latin typeface="+mn-lt"/>
                <a:ea typeface="+mn-ea"/>
                <a:cs typeface="+mn-cs"/>
              </a:rPr>
              <a:t>How will you respond to Jesus?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ahoma" pitchFamily="34" charset="0"/>
                <a:ea typeface="Tahoma" pitchFamily="34" charset="0"/>
                <a:cs typeface="Tahoma" pitchFamily="34" charset="0"/>
              </a:rPr>
              <a:t>Mark 3:1-6</a:t>
            </a:r>
            <a:endParaRPr lang="en-US" b="1" dirty="0">
              <a:latin typeface="Tahoma" pitchFamily="34" charset="0"/>
              <a:ea typeface="Tahoma" pitchFamily="34" charset="0"/>
              <a:cs typeface="Tahoma" pitchFamily="34" charset="0"/>
            </a:endParaRPr>
          </a:p>
        </p:txBody>
      </p:sp>
      <p:sp>
        <p:nvSpPr>
          <p:cNvPr id="7" name="Content Placeholder 6"/>
          <p:cNvSpPr>
            <a:spLocks noGrp="1"/>
          </p:cNvSpPr>
          <p:nvPr>
            <p:ph idx="1"/>
          </p:nvPr>
        </p:nvSpPr>
        <p:spPr>
          <a:xfrm>
            <a:off x="457200" y="1371600"/>
            <a:ext cx="8305800" cy="4953000"/>
          </a:xfrm>
        </p:spPr>
        <p:txBody>
          <a:bodyPr/>
          <a:lstStyle/>
          <a:p>
            <a:pPr marL="0" indent="0">
              <a:spcBef>
                <a:spcPts val="0"/>
              </a:spcBef>
              <a:buNone/>
            </a:pPr>
            <a:r>
              <a:rPr lang="en-US" sz="2400" b="1" dirty="0" smtClean="0">
                <a:latin typeface="Tahoma" pitchFamily="34" charset="0"/>
                <a:ea typeface="Tahoma" pitchFamily="34" charset="0"/>
                <a:cs typeface="Tahoma" pitchFamily="34" charset="0"/>
              </a:rPr>
              <a:t>Again</a:t>
            </a:r>
            <a:r>
              <a:rPr lang="en-US" sz="2400" dirty="0" smtClean="0">
                <a:latin typeface="Tahoma" pitchFamily="34" charset="0"/>
                <a:ea typeface="Tahoma" pitchFamily="34" charset="0"/>
                <a:cs typeface="Tahoma" pitchFamily="34" charset="0"/>
              </a:rPr>
              <a:t> he entered the synagogue, and a man was there with a withered hand. And </a:t>
            </a:r>
            <a:r>
              <a:rPr lang="en-US" sz="2400" b="1" dirty="0" smtClean="0">
                <a:latin typeface="Tahoma" pitchFamily="34" charset="0"/>
                <a:ea typeface="Tahoma" pitchFamily="34" charset="0"/>
                <a:cs typeface="Tahoma" pitchFamily="34" charset="0"/>
              </a:rPr>
              <a:t>they (the Pharisees)</a:t>
            </a:r>
            <a:r>
              <a:rPr lang="en-US" sz="2400" dirty="0" smtClean="0">
                <a:latin typeface="Tahoma" pitchFamily="34" charset="0"/>
                <a:ea typeface="Tahoma" pitchFamily="34" charset="0"/>
                <a:cs typeface="Tahoma" pitchFamily="34" charset="0"/>
              </a:rPr>
              <a:t> watched Jesus, to see whether he would heal him on the Sabbath, so that they might accuse him.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And he said to the man with the withered hand, "Come here.“ And he said to them, "Is it lawful on the Sabbath to do good or to do harm, to save life or to kill?"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But they were silent. And he looked around at them with anger, grieved at their hardness of heart, and said to the man, "Stretch out your hand." He stretched it out, and his hand was restored.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The Pharisees went out and immediately held counsel with the </a:t>
            </a:r>
            <a:r>
              <a:rPr lang="en-US" sz="2400" dirty="0" err="1" smtClean="0">
                <a:latin typeface="Tahoma" pitchFamily="34" charset="0"/>
                <a:ea typeface="Tahoma" pitchFamily="34" charset="0"/>
                <a:cs typeface="Tahoma" pitchFamily="34" charset="0"/>
              </a:rPr>
              <a:t>Herodians</a:t>
            </a:r>
            <a:r>
              <a:rPr lang="en-US" sz="2400" dirty="0" smtClean="0">
                <a:latin typeface="Tahoma" pitchFamily="34" charset="0"/>
                <a:ea typeface="Tahoma" pitchFamily="34" charset="0"/>
                <a:cs typeface="Tahoma" pitchFamily="34" charset="0"/>
              </a:rPr>
              <a:t> against him, how to destroy him.</a:t>
            </a:r>
          </a:p>
          <a:p>
            <a:pPr>
              <a:buNone/>
            </a:pP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i">
  <a:themeElements>
    <a:clrScheme name="Office Theme 1">
      <a:dk1>
        <a:srgbClr val="272776"/>
      </a:dk1>
      <a:lt1>
        <a:srgbClr val="F3F1E4"/>
      </a:lt1>
      <a:dk2>
        <a:srgbClr val="272776"/>
      </a:dk2>
      <a:lt2>
        <a:srgbClr val="808080"/>
      </a:lt2>
      <a:accent1>
        <a:srgbClr val="99CCFF"/>
      </a:accent1>
      <a:accent2>
        <a:srgbClr val="CCCCFF"/>
      </a:accent2>
      <a:accent3>
        <a:srgbClr val="F8F7EF"/>
      </a:accent3>
      <a:accent4>
        <a:srgbClr val="202064"/>
      </a:accent4>
      <a:accent5>
        <a:srgbClr val="CAE2FF"/>
      </a:accent5>
      <a:accent6>
        <a:srgbClr val="B9B9E7"/>
      </a:accent6>
      <a:hlink>
        <a:srgbClr val="3333CC"/>
      </a:hlink>
      <a:folHlink>
        <a:srgbClr val="AF67FF"/>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272776"/>
        </a:dk1>
        <a:lt1>
          <a:srgbClr val="F3F1E4"/>
        </a:lt1>
        <a:dk2>
          <a:srgbClr val="272776"/>
        </a:dk2>
        <a:lt2>
          <a:srgbClr val="808080"/>
        </a:lt2>
        <a:accent1>
          <a:srgbClr val="99CCFF"/>
        </a:accent1>
        <a:accent2>
          <a:srgbClr val="CCCCFF"/>
        </a:accent2>
        <a:accent3>
          <a:srgbClr val="F8F7EF"/>
        </a:accent3>
        <a:accent4>
          <a:srgbClr val="202064"/>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272776"/>
        </a:dk1>
        <a:lt1>
          <a:srgbClr val="F3F1E4"/>
        </a:lt1>
        <a:dk2>
          <a:srgbClr val="272776"/>
        </a:dk2>
        <a:lt2>
          <a:srgbClr val="777777"/>
        </a:lt2>
        <a:accent1>
          <a:srgbClr val="B8CFFB"/>
        </a:accent1>
        <a:accent2>
          <a:srgbClr val="DF8F74"/>
        </a:accent2>
        <a:accent3>
          <a:srgbClr val="F8F7EF"/>
        </a:accent3>
        <a:accent4>
          <a:srgbClr val="202064"/>
        </a:accent4>
        <a:accent5>
          <a:srgbClr val="D8E4FD"/>
        </a:accent5>
        <a:accent6>
          <a:srgbClr val="CA8168"/>
        </a:accent6>
        <a:hlink>
          <a:srgbClr val="7F97C2"/>
        </a:hlink>
        <a:folHlink>
          <a:srgbClr val="8BBE8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etallic_Purple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Wheat field">
  <a:themeElements>
    <a:clrScheme name="Default Design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D9"/>
        </a:lt1>
        <a:dk2>
          <a:srgbClr val="000000"/>
        </a:dk2>
        <a:lt2>
          <a:srgbClr val="777777"/>
        </a:lt2>
        <a:accent1>
          <a:srgbClr val="FFFFF7"/>
        </a:accent1>
        <a:accent2>
          <a:srgbClr val="CC9900"/>
        </a:accent2>
        <a:accent3>
          <a:srgbClr val="FFFFE9"/>
        </a:accent3>
        <a:accent4>
          <a:srgbClr val="000000"/>
        </a:accent4>
        <a:accent5>
          <a:srgbClr val="FFFFFA"/>
        </a:accent5>
        <a:accent6>
          <a:srgbClr val="B98A00"/>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C5B303"/>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C99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FFCC66"/>
        </a:accent1>
        <a:accent2>
          <a:srgbClr val="EAEAEA"/>
        </a:accent2>
        <a:accent3>
          <a:srgbClr val="FFFFFF"/>
        </a:accent3>
        <a:accent4>
          <a:srgbClr val="000000"/>
        </a:accent4>
        <a:accent5>
          <a:srgbClr val="FFE2B8"/>
        </a:accent5>
        <a:accent6>
          <a:srgbClr val="D4D4D4"/>
        </a:accent6>
        <a:hlink>
          <a:srgbClr val="CC6600"/>
        </a:hlink>
        <a:folHlink>
          <a:srgbClr val="993300"/>
        </a:folHlink>
      </a:clrScheme>
      <a:clrMap bg1="lt1" tx1="dk1" bg2="lt2" tx2="dk2" accent1="accent1" accent2="accent2" accent3="accent3" accent4="accent4" accent5="accent5" accent6="accent6" hlink="hlink" folHlink="folHlink"/>
    </a:extraClrScheme>
    <a:extraClrScheme>
      <a:clrScheme name="Default Design 7">
        <a:dk1>
          <a:srgbClr val="003366"/>
        </a:dk1>
        <a:lt1>
          <a:srgbClr val="361B00"/>
        </a:lt1>
        <a:dk2>
          <a:srgbClr val="000099"/>
        </a:dk2>
        <a:lt2>
          <a:srgbClr val="333333"/>
        </a:lt2>
        <a:accent1>
          <a:srgbClr val="3366CC"/>
        </a:accent1>
        <a:accent2>
          <a:srgbClr val="F09A00"/>
        </a:accent2>
        <a:accent3>
          <a:srgbClr val="AAAACA"/>
        </a:accent3>
        <a:accent4>
          <a:srgbClr val="2D1500"/>
        </a:accent4>
        <a:accent5>
          <a:srgbClr val="ADB8E2"/>
        </a:accent5>
        <a:accent6>
          <a:srgbClr val="D98B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777777"/>
        </a:dk1>
        <a:lt1>
          <a:srgbClr val="926C00"/>
        </a:lt1>
        <a:dk2>
          <a:srgbClr val="686B5D"/>
        </a:dk2>
        <a:lt2>
          <a:srgbClr val="4D4D4D"/>
        </a:lt2>
        <a:accent1>
          <a:srgbClr val="B2B2B2"/>
        </a:accent1>
        <a:accent2>
          <a:srgbClr val="809EA8"/>
        </a:accent2>
        <a:accent3>
          <a:srgbClr val="B9BAB6"/>
        </a:accent3>
        <a:accent4>
          <a:srgbClr val="7C5B00"/>
        </a:accent4>
        <a:accent5>
          <a:srgbClr val="D5D5D5"/>
        </a:accent5>
        <a:accent6>
          <a:srgbClr val="738F98"/>
        </a:accent6>
        <a:hlink>
          <a:srgbClr val="FFCC66"/>
        </a:hlink>
        <a:folHlink>
          <a:srgbClr val="F7F3E7"/>
        </a:folHlink>
      </a:clrScheme>
      <a:clrMap bg1="dk2" tx1="lt1" bg2="dk1" tx2="lt2" accent1="accent1" accent2="accent2" accent3="accent3" accent4="accent4" accent5="accent5" accent6="accent6" hlink="hlink" folHlink="folHlink"/>
    </a:extraClrScheme>
    <a:extraClrScheme>
      <a:clrScheme name="Default Design 9">
        <a:dk1>
          <a:srgbClr val="005A58"/>
        </a:dk1>
        <a:lt1>
          <a:srgbClr val="CC9900"/>
        </a:lt1>
        <a:dk2>
          <a:srgbClr val="008080"/>
        </a:dk2>
        <a:lt2>
          <a:srgbClr val="006666"/>
        </a:lt2>
        <a:accent1>
          <a:srgbClr val="006462"/>
        </a:accent1>
        <a:accent2>
          <a:srgbClr val="6D6FC7"/>
        </a:accent2>
        <a:accent3>
          <a:srgbClr val="AAC0C0"/>
        </a:accent3>
        <a:accent4>
          <a:srgbClr val="AE8200"/>
        </a:accent4>
        <a:accent5>
          <a:srgbClr val="AAB8B7"/>
        </a:accent5>
        <a:accent6>
          <a:srgbClr val="6264B4"/>
        </a:accent6>
        <a:hlink>
          <a:srgbClr val="FFC41F"/>
        </a:hlink>
        <a:folHlink>
          <a:srgbClr val="FFFFCC"/>
        </a:folHlink>
      </a:clrScheme>
      <a:clrMap bg1="dk2" tx1="lt1" bg2="dk1" tx2="lt2" accent1="accent1" accent2="accent2" accent3="accent3" accent4="accent4" accent5="accent5" accent6="accent6" hlink="hlink" folHlink="folHlink"/>
    </a:extraClrScheme>
    <a:extraClrScheme>
      <a:clrScheme name="Default Design 10">
        <a:dk1>
          <a:srgbClr val="111111"/>
        </a:dk1>
        <a:lt1>
          <a:srgbClr val="800000"/>
        </a:lt1>
        <a:dk2>
          <a:srgbClr val="663300"/>
        </a:dk2>
        <a:lt2>
          <a:srgbClr val="5C1F00"/>
        </a:lt2>
        <a:accent1>
          <a:srgbClr val="CC3300"/>
        </a:accent1>
        <a:accent2>
          <a:srgbClr val="BE7960"/>
        </a:accent2>
        <a:accent3>
          <a:srgbClr val="C0AAAA"/>
        </a:accent3>
        <a:accent4>
          <a:srgbClr val="0D0D0D"/>
        </a:accent4>
        <a:accent5>
          <a:srgbClr val="E2ADAA"/>
        </a:accent5>
        <a:accent6>
          <a:srgbClr val="AC6D56"/>
        </a:accent6>
        <a:hlink>
          <a:srgbClr val="FFCC66"/>
        </a:hlink>
        <a:folHlink>
          <a:srgbClr val="D3A219"/>
        </a:folHlink>
      </a:clrScheme>
      <a:clrMap bg1="lt1" tx1="dk1" bg2="lt2" tx2="dk2" accent1="accent1" accent2="accent2" accent3="accent3" accent4="accent4" accent5="accent5" accent6="accent6" hlink="hlink" folHlink="folHlink"/>
    </a:extraClrScheme>
    <a:extraClrScheme>
      <a:clrScheme name="Default Design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909</TotalTime>
  <Words>1236</Words>
  <Application>Microsoft Macintosh PowerPoint</Application>
  <PresentationFormat>On-screen Show (4:3)</PresentationFormat>
  <Paragraphs>111</Paragraphs>
  <Slides>35</Slides>
  <Notes>1</Notes>
  <HiddenSlides>0</HiddenSlides>
  <MMClips>0</MMClips>
  <ScaleCrop>false</ScaleCrop>
  <HeadingPairs>
    <vt:vector size="4" baseType="variant">
      <vt:variant>
        <vt:lpstr>Theme</vt:lpstr>
      </vt:variant>
      <vt:variant>
        <vt:i4>9</vt:i4>
      </vt:variant>
      <vt:variant>
        <vt:lpstr>Slide Titles</vt:lpstr>
      </vt:variant>
      <vt:variant>
        <vt:i4>35</vt:i4>
      </vt:variant>
    </vt:vector>
  </HeadingPairs>
  <TitlesOfParts>
    <vt:vector size="44" baseType="lpstr">
      <vt:lpstr>Office Theme</vt:lpstr>
      <vt:lpstr>Koi</vt:lpstr>
      <vt:lpstr>2_Office Theme</vt:lpstr>
      <vt:lpstr>1_Metallic_Purple_Template_Segoe</vt:lpstr>
      <vt:lpstr>Wheat field</vt:lpstr>
      <vt:lpstr>3_Office Theme</vt:lpstr>
      <vt:lpstr>5_Office Theme</vt:lpstr>
      <vt:lpstr>1_Office Theme</vt:lpstr>
      <vt:lpstr>Orbit</vt:lpstr>
      <vt:lpstr>What is your call?</vt:lpstr>
      <vt:lpstr>The greatest fortune-teller??</vt:lpstr>
      <vt:lpstr>PowerPoint Presentation</vt:lpstr>
      <vt:lpstr>PowerPoint Presentation</vt:lpstr>
      <vt:lpstr>In the first two chapters:</vt:lpstr>
      <vt:lpstr>In the first two chapters:</vt:lpstr>
      <vt:lpstr>Different Responses:</vt:lpstr>
      <vt:lpstr>PowerPoint Presentation</vt:lpstr>
      <vt:lpstr>Mark 3:1-6</vt:lpstr>
      <vt:lpstr>(1) Jesus</vt:lpstr>
      <vt:lpstr>(2) The sick man</vt:lpstr>
      <vt:lpstr>(3) The Pharisees &amp; Co.</vt:lpstr>
      <vt:lpstr>Mark 3:1-6</vt:lpstr>
      <vt:lpstr>Do you respond to Jesus like the Pharisees?   Are you stubborn and hardhearted towards Jesus’ challenge?</vt:lpstr>
      <vt:lpstr>PowerPoint Presentation</vt:lpstr>
      <vt:lpstr>Do you respond to Jesus like the Pharisees?   Are you stubborn and hardhearted towards Jesus’ challenge?</vt:lpstr>
      <vt:lpstr>Mark 3:7-10</vt:lpstr>
      <vt:lpstr>PowerPoint Presentation</vt:lpstr>
      <vt:lpstr>Mark 3:7-10</vt:lpstr>
      <vt:lpstr>Do you respond to Jesus like the crowd?   Do you “crush” Jesus to meet your felt needs?</vt:lpstr>
      <vt:lpstr>PowerPoint Presentation</vt:lpstr>
      <vt:lpstr>Do you respond to Jesus like the crowd?   Do you "crush" Jesus to meet your felt needs?</vt:lpstr>
      <vt:lpstr>Mark 3:11-12</vt:lpstr>
      <vt:lpstr>Mark 3:11-12</vt:lpstr>
      <vt:lpstr>Do you respond to Jesus like the demons?   Do you only profess in orthodox teaching? Are you also committed to suffer and serve like Jesus?</vt:lpstr>
      <vt:lpstr>PowerPoint Presentation</vt:lpstr>
      <vt:lpstr>(1) The Pharisees (2) The crowd (3) The demons (4) … The twelve apostles</vt:lpstr>
      <vt:lpstr>Mark 3:13-19</vt:lpstr>
      <vt:lpstr>Mark 1:35-39</vt:lpstr>
      <vt:lpstr>Mark 3:13-19</vt:lpstr>
      <vt:lpstr>Do you respond to Jesus like the apostles?   Have you become a Christ-like follower?</vt:lpstr>
      <vt:lpstr>PowerPoint Presentation</vt:lpstr>
      <vt:lpstr>God has called you to ministry.   It is now our call to follow Him daily.    </vt:lpstr>
      <vt:lpstr>Black</vt:lpstr>
      <vt:lpstr>NT Sermons link at biblestudydownloads.com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Rick Griffith</cp:lastModifiedBy>
  <cp:revision>107</cp:revision>
  <cp:lastPrinted>2013-03-05T04:30:22Z</cp:lastPrinted>
  <dcterms:created xsi:type="dcterms:W3CDTF">2006-08-16T00:00:00Z</dcterms:created>
  <dcterms:modified xsi:type="dcterms:W3CDTF">2015-09-20T04:08:17Z</dcterms:modified>
</cp:coreProperties>
</file>